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B92105-1053-4CB8-9164-3B2F1105B2BF}" v="3" dt="2022-11-09T13:46:48.88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1440" y="84"/>
      </p:cViewPr>
      <p:guideLst>
        <p:guide orient="horz" pos="2478"/>
        <p:guide orient="horz" pos="2160"/>
        <p:guide orient="horz" pos="138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11.01.2023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8461" y="5873025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337" y="48975"/>
            <a:ext cx="8165306" cy="432048"/>
          </a:xfrm>
        </p:spPr>
        <p:txBody>
          <a:bodyPr>
            <a:normAutofit/>
          </a:bodyPr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HF920H 011 - akumulátorový vysavač HF9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79" y="432044"/>
            <a:ext cx="9104039" cy="619464"/>
          </a:xfrm>
        </p:spPr>
        <p:txBody>
          <a:bodyPr>
            <a:noAutofit/>
          </a:bodyPr>
          <a:lstStyle/>
          <a:p>
            <a:pPr algn="ctr"/>
            <a:r>
              <a:rPr lang="cs-CZ" sz="1350" dirty="0">
                <a:latin typeface="Arial" panose="020B0604020202020204" pitchFamily="34" charset="0"/>
                <a:cs typeface="Arial" panose="020B0604020202020204" pitchFamily="34" charset="0"/>
              </a:rPr>
              <a:t>Multifunkční – tyčový a ruční akumulátorový vysavač, samostatný cyklón, 2 x 21,6 V Lion, až 60 min provozu,              Bezkartáčový motor – vysoký výkon vysávání, ANTI-TWIST™ - motorizovaná hubice na všechny povrchy s integrovaným hřebenem proti namotávání vlasů a nečistot, LED displej na rukojeti, pruhové LED osvětlení na hubici</a:t>
            </a:r>
            <a:endParaRPr lang="en-US" sz="13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19979" y="996938"/>
            <a:ext cx="4176372" cy="5826558"/>
          </a:xfrm>
        </p:spPr>
        <p:txBody>
          <a:bodyPr anchor="t">
            <a:noAutofit/>
          </a:bodyPr>
          <a:lstStyle/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Výkon a vlastnosti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Jmenovité napětí (V)	21,6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Doba provozu baterie (min)	60 min Standardní režim (při použití 		obou baterií) 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/ 12 min Turbo režim 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Počet baterií		2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Počet článků baterie	6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Typ baterie		Lithium Ion (LION) - vyjímatelná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Hlučnost (dB(A))		86</a:t>
            </a:r>
          </a:p>
          <a:p>
            <a:pPr>
              <a:spcBef>
                <a:spcPct val="0"/>
              </a:spcBef>
            </a:pPr>
            <a:endParaRPr lang="cs-CZ" altLang="cs-CZ" sz="5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Funkce a výbava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Typ motoru		Bezkartáčový motor 350 W: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		vysoký výkon vysávání - 63 AW ve 		standardním modu bez ztráty sací síly        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Systém separace prachu	Samostatný cyklón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Předmotorový filtr		Omyvatelný mikrofiltr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Filtr na výstupu		EPA</a:t>
            </a:r>
          </a:p>
          <a:p>
            <a:pPr>
              <a:spcBef>
                <a:spcPct val="0"/>
              </a:spcBef>
            </a:pPr>
            <a:endParaRPr lang="cs-CZ" altLang="cs-CZ" sz="9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trvání prvního nabíjení (hod)	24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Doba potřebná k dobití z plně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vybitého stavu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(po prvním nabití) (hod)	3,5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Délka kabelu nabíječky (m)	1,5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Nastavení výkonu		Tlačítkem ZAPNOUT/VYPNOUT /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	Volba povrchu / Turbo režim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LED displej na rukojeti	nastavení výkonu / stav baterie / 			zbývající čas úklidu / potřeba údržby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LED osvětlení hubice	2 kompaktní pruhy se studeným 			světlem lépe odhalí prach na povrchu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Objem nádoby na prach (l)	0,7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vysypávání prachu 	One Touch	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Montáž na stěnu	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Uložení příslušenství 	Na těle 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kartáče z hubice	Ano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Parkovací pozice </a:t>
            </a:r>
            <a:r>
              <a:rPr lang="it-IT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Quick Park&amp;Go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Ano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Ochrana nábytku	Ano – měkký nárazník na přední 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		a boční straně hubice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Snadný přístup ke kartáči	Ano – bez nutnosti obracet hubici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Konektivita		připojení k aplikaci </a:t>
            </a:r>
            <a:r>
              <a:rPr lang="cs-CZ" altLang="cs-CZ" sz="900" b="1" dirty="0" err="1">
                <a:solidFill>
                  <a:schemeClr val="tx1"/>
                </a:solidFill>
                <a:latin typeface="Arial" panose="020B0604020202020204" pitchFamily="34" charset="0"/>
              </a:rPr>
              <a:t>hOn</a:t>
            </a: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endParaRPr lang="cs-CZ" altLang="cs-CZ" sz="9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Příslušenství</a:t>
            </a: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	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ANTI-TWIST™ motorizovaná hubice na všechny povrchy s vyjímatelným rotačním kartáčem a hřebenem proti namotávání vlasů a nečistot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Integrovaný prachový a nábytkový kartáč 2v1 a štěrbinová hubice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Dlouhá štěrbinová hubice</a:t>
            </a:r>
          </a:p>
          <a:p>
            <a:pPr>
              <a:spcBef>
                <a:spcPct val="0"/>
              </a:spcBef>
            </a:pPr>
            <a:r>
              <a:rPr lang="cs-CZ" altLang="cs-CZ" sz="900" dirty="0">
                <a:solidFill>
                  <a:schemeClr val="tx1"/>
                </a:solidFill>
                <a:latin typeface="Arial" panose="020B0604020202020204" pitchFamily="34" charset="0"/>
              </a:rPr>
              <a:t>Čistící kartáček, sáček na uložení příslušenství</a:t>
            </a:r>
          </a:p>
          <a:p>
            <a:pPr>
              <a:spcBef>
                <a:spcPct val="0"/>
              </a:spcBef>
            </a:pPr>
            <a:r>
              <a:rPr lang="cs-CZ" altLang="cs-CZ" sz="900" b="1" dirty="0">
                <a:solidFill>
                  <a:schemeClr val="tx1"/>
                </a:solidFill>
                <a:latin typeface="Arial" panose="020B0604020202020204" pitchFamily="34" charset="0"/>
              </a:rPr>
              <a:t>Snadné vyjímání a nabíjení baterie s LED ukazatelem - nabíjení kdekoliv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39932" y="1067303"/>
            <a:ext cx="0" cy="5004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004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8021" y="1980109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923887" y="2139080"/>
            <a:ext cx="7667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SNADNÁ ÚDRŽBA KARTÁČE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967" y="2797431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01291" y="2939020"/>
            <a:ext cx="8281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NASTAVENÍ VÝKONU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 RUKOJETI</a:t>
            </a:r>
            <a:endParaRPr lang="en-US" sz="451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0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406" y="1161680"/>
            <a:ext cx="720000" cy="720000"/>
          </a:xfrm>
          <a:prstGeom prst="rect">
            <a:avLst/>
          </a:prstGeom>
        </p:spPr>
      </p:pic>
      <p:pic>
        <p:nvPicPr>
          <p:cNvPr id="52" name="Immagine 1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9" t="6626" r="19427" b="5039"/>
          <a:stretch/>
        </p:blipFill>
        <p:spPr>
          <a:xfrm>
            <a:off x="4196351" y="2812708"/>
            <a:ext cx="688031" cy="688030"/>
          </a:xfrm>
          <a:prstGeom prst="flowChartConnector">
            <a:avLst/>
          </a:prstGeom>
        </p:spPr>
      </p:pic>
      <p:sp>
        <p:nvSpPr>
          <p:cNvPr id="12" name="Obdélník 11"/>
          <p:cNvSpPr/>
          <p:nvPr/>
        </p:nvSpPr>
        <p:spPr>
          <a:xfrm>
            <a:off x="5762430" y="4726685"/>
            <a:ext cx="341557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Logistická data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Kód		39400998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EAN kód		</a:t>
            </a:r>
            <a:r>
              <a:rPr lang="it-IT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80590190571</a:t>
            </a:r>
            <a:r>
              <a:rPr lang="cs-CZ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25</a:t>
            </a:r>
            <a:r>
              <a:rPr lang="it-IT" sz="900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endParaRPr lang="cs-CZ" sz="9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Barva		Tmavě šedá 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		s růžovou metalízou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Rozměry výrobku v x š x h (cm)	111 x 26 x 21,3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Čistá váha výrobku (kg)	3,36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Rozměry balení v x š x h (cm)	14,5 x 27,3 x 79</a:t>
            </a:r>
          </a:p>
          <a:p>
            <a:r>
              <a:rPr lang="cs-CZ" sz="900" dirty="0">
                <a:latin typeface="Arial" panose="020B0604020202020204" pitchFamily="34" charset="0"/>
                <a:cs typeface="Arial" panose="020B0604020202020204" pitchFamily="34" charset="0"/>
              </a:rPr>
              <a:t>Hrubá váha s obalem (kg)	6,04</a:t>
            </a:r>
            <a:endParaRPr lang="cs-CZ" dirty="0"/>
          </a:p>
        </p:txBody>
      </p:sp>
      <p:pic>
        <p:nvPicPr>
          <p:cNvPr id="38" name="Immagine 61">
            <a:extLst>
              <a:ext uri="{FF2B5EF4-FFF2-40B4-BE49-F238E27FC236}">
                <a16:creationId xmlns:a16="http://schemas.microsoft.com/office/drawing/2014/main" id="{1044C941-EC01-50A8-E630-6D3A344D702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3705" t="19091" r="26334" b="15637"/>
          <a:stretch/>
        </p:blipFill>
        <p:spPr>
          <a:xfrm>
            <a:off x="4173824" y="1148397"/>
            <a:ext cx="741591" cy="741389"/>
          </a:xfrm>
          <a:prstGeom prst="ellipse">
            <a:avLst/>
          </a:prstGeom>
        </p:spPr>
      </p:pic>
      <p:sp>
        <p:nvSpPr>
          <p:cNvPr id="45" name="TextBox 22">
            <a:extLst>
              <a:ext uri="{FF2B5EF4-FFF2-40B4-BE49-F238E27FC236}">
                <a16:creationId xmlns:a16="http://schemas.microsoft.com/office/drawing/2014/main" id="{0EE0210E-9CA4-356D-717D-689924B598E6}"/>
              </a:ext>
            </a:extLst>
          </p:cNvPr>
          <p:cNvSpPr txBox="1"/>
          <p:nvPr/>
        </p:nvSpPr>
        <p:spPr>
          <a:xfrm>
            <a:off x="4814351" y="1403907"/>
            <a:ext cx="948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VYSOKÝ SACÍ</a:t>
            </a:r>
          </a:p>
          <a:p>
            <a:pPr algn="ctr"/>
            <a:r>
              <a:rPr lang="cs-CZ" sz="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VÝKON </a:t>
            </a:r>
            <a:endParaRPr lang="en-US" sz="6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9" name="Immagine 60">
            <a:extLst>
              <a:ext uri="{FF2B5EF4-FFF2-40B4-BE49-F238E27FC236}">
                <a16:creationId xmlns:a16="http://schemas.microsoft.com/office/drawing/2014/main" id="{3C317986-7D93-445D-C891-904CE538713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253" t="20325" r="33017" b="26916"/>
          <a:stretch/>
        </p:blipFill>
        <p:spPr>
          <a:xfrm>
            <a:off x="4175490" y="1972352"/>
            <a:ext cx="760478" cy="757961"/>
          </a:xfrm>
          <a:prstGeom prst="ellipse">
            <a:avLst/>
          </a:prstGeom>
        </p:spPr>
      </p:pic>
      <p:pic>
        <p:nvPicPr>
          <p:cNvPr id="7" name="Immagine 20">
            <a:extLst>
              <a:ext uri="{FF2B5EF4-FFF2-40B4-BE49-F238E27FC236}">
                <a16:creationId xmlns:a16="http://schemas.microsoft.com/office/drawing/2014/main" id="{13533115-D790-8D37-37A7-89AAF48B2332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70" b="2346"/>
          <a:stretch/>
        </p:blipFill>
        <p:spPr>
          <a:xfrm>
            <a:off x="4214549" y="3623080"/>
            <a:ext cx="1382881" cy="1013954"/>
          </a:xfrm>
          <a:prstGeom prst="rect">
            <a:avLst/>
          </a:prstGeom>
        </p:spPr>
      </p:pic>
      <p:pic>
        <p:nvPicPr>
          <p:cNvPr id="8" name="Immagine 27">
            <a:extLst>
              <a:ext uri="{FF2B5EF4-FFF2-40B4-BE49-F238E27FC236}">
                <a16:creationId xmlns:a16="http://schemas.microsoft.com/office/drawing/2014/main" id="{9BD46732-A61F-9FD7-65F2-BA31C2D0AC6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412684" y="1277391"/>
            <a:ext cx="1440160" cy="314371"/>
          </a:xfrm>
          <a:prstGeom prst="rect">
            <a:avLst/>
          </a:prstGeom>
        </p:spPr>
      </p:pic>
      <p:pic>
        <p:nvPicPr>
          <p:cNvPr id="10" name="page10image42673712.png" descr="page10image42673712.png">
            <a:extLst>
              <a:ext uri="{FF2B5EF4-FFF2-40B4-BE49-F238E27FC236}">
                <a16:creationId xmlns:a16="http://schemas.microsoft.com/office/drawing/2014/main" id="{82416B11-105C-45F9-2970-5E63CC99B660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72704" y="1277391"/>
            <a:ext cx="533642" cy="5346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5B4ACE72-530E-98B7-D6F4-ECF77A7796B6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6934" y="4718502"/>
            <a:ext cx="1396883" cy="977818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DACE7647-087A-7636-7F4B-585878DA1ED6}"/>
              </a:ext>
            </a:extLst>
          </p:cNvPr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95" r="14038" b="13269"/>
          <a:stretch/>
        </p:blipFill>
        <p:spPr>
          <a:xfrm>
            <a:off x="7645311" y="3281860"/>
            <a:ext cx="1207533" cy="1402625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73A7A0FE-4AC7-40A0-8724-57E0137F944E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59" t="3495" r="38101" b="2654"/>
          <a:stretch/>
        </p:blipFill>
        <p:spPr>
          <a:xfrm>
            <a:off x="6474003" y="1207330"/>
            <a:ext cx="884007" cy="3601014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BE395AC3-FCA8-ED3B-9FCF-F264C92005E9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1107" y="5777788"/>
            <a:ext cx="1392039" cy="974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2975</TotalTime>
  <Words>472</Words>
  <Application>Microsoft Office PowerPoint</Application>
  <PresentationFormat>Předvádění na obrazovce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HF920H 011 - akumulátorový vysavač HF9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Matějčková Ivana</cp:lastModifiedBy>
  <cp:revision>156</cp:revision>
  <cp:lastPrinted>2016-03-31T14:41:45Z</cp:lastPrinted>
  <dcterms:created xsi:type="dcterms:W3CDTF">2016-03-31T13:54:55Z</dcterms:created>
  <dcterms:modified xsi:type="dcterms:W3CDTF">2023-01-11T14:18:12Z</dcterms:modified>
</cp:coreProperties>
</file>