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1E0B06-F487-4443-A536-A798AA2CEDE5}" v="2" dt="2023-03-01T15:22:08.875"/>
    <p1510:client id="{DFF3EF80-6AD5-4E67-A388-EC647329EA49}" v="3" dt="2023-03-01T15:03:46.8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64" y="48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la Kosnarová" userId="2c628162-5b85-4528-8dc6-99cc231551b1" providerId="ADAL" clId="{0F1E0B06-F487-4443-A536-A798AA2CEDE5}"/>
    <pc:docChg chg="custSel modSld">
      <pc:chgData name="Karla Kosnarová" userId="2c628162-5b85-4528-8dc6-99cc231551b1" providerId="ADAL" clId="{0F1E0B06-F487-4443-A536-A798AA2CEDE5}" dt="2023-03-01T15:37:05.826" v="85" actId="207"/>
      <pc:docMkLst>
        <pc:docMk/>
      </pc:docMkLst>
      <pc:sldChg chg="addSp delSp modSp mod">
        <pc:chgData name="Karla Kosnarová" userId="2c628162-5b85-4528-8dc6-99cc231551b1" providerId="ADAL" clId="{0F1E0B06-F487-4443-A536-A798AA2CEDE5}" dt="2023-03-01T15:37:05.826" v="85" actId="207"/>
        <pc:sldMkLst>
          <pc:docMk/>
          <pc:sldMk cId="2461921117" sldId="257"/>
        </pc:sldMkLst>
        <pc:spChg chg="mod">
          <ac:chgData name="Karla Kosnarová" userId="2c628162-5b85-4528-8dc6-99cc231551b1" providerId="ADAL" clId="{0F1E0B06-F487-4443-A536-A798AA2CEDE5}" dt="2023-03-01T15:18:51.489" v="8" actId="20577"/>
          <ac:spMkLst>
            <pc:docMk/>
            <pc:sldMk cId="2461921117" sldId="257"/>
            <ac:spMk id="2" creationId="{00000000-0000-0000-0000-000000000000}"/>
          </ac:spMkLst>
        </pc:spChg>
        <pc:spChg chg="mod">
          <ac:chgData name="Karla Kosnarová" userId="2c628162-5b85-4528-8dc6-99cc231551b1" providerId="ADAL" clId="{0F1E0B06-F487-4443-A536-A798AA2CEDE5}" dt="2023-03-01T15:23:14.628" v="48" actId="20577"/>
          <ac:spMkLst>
            <pc:docMk/>
            <pc:sldMk cId="2461921117" sldId="257"/>
            <ac:spMk id="3" creationId="{00000000-0000-0000-0000-000000000000}"/>
          </ac:spMkLst>
        </pc:spChg>
        <pc:spChg chg="mod">
          <ac:chgData name="Karla Kosnarová" userId="2c628162-5b85-4528-8dc6-99cc231551b1" providerId="ADAL" clId="{0F1E0B06-F487-4443-A536-A798AA2CEDE5}" dt="2023-03-01T15:37:05.826" v="85" actId="207"/>
          <ac:spMkLst>
            <pc:docMk/>
            <pc:sldMk cId="2461921117" sldId="257"/>
            <ac:spMk id="11" creationId="{00000000-0000-0000-0000-000000000000}"/>
          </ac:spMkLst>
        </pc:spChg>
        <pc:picChg chg="del">
          <ac:chgData name="Karla Kosnarová" userId="2c628162-5b85-4528-8dc6-99cc231551b1" providerId="ADAL" clId="{0F1E0B06-F487-4443-A536-A798AA2CEDE5}" dt="2023-03-01T15:18:24.909" v="0" actId="478"/>
          <ac:picMkLst>
            <pc:docMk/>
            <pc:sldMk cId="2461921117" sldId="257"/>
            <ac:picMk id="7" creationId="{582463FA-0D2D-605C-1202-7F12AE474E5D}"/>
          </ac:picMkLst>
        </pc:picChg>
        <pc:picChg chg="add mod modCrop">
          <ac:chgData name="Karla Kosnarová" userId="2c628162-5b85-4528-8dc6-99cc231551b1" providerId="ADAL" clId="{0F1E0B06-F487-4443-A536-A798AA2CEDE5}" dt="2023-03-01T15:21:14.512" v="26" actId="1076"/>
          <ac:picMkLst>
            <pc:docMk/>
            <pc:sldMk cId="2461921117" sldId="257"/>
            <ac:picMk id="8" creationId="{9935FDB6-7B3C-9F62-9CB6-D1B9C537DA42}"/>
          </ac:picMkLst>
        </pc:picChg>
        <pc:picChg chg="del">
          <ac:chgData name="Karla Kosnarová" userId="2c628162-5b85-4528-8dc6-99cc231551b1" providerId="ADAL" clId="{0F1E0B06-F487-4443-A536-A798AA2CEDE5}" dt="2023-03-01T15:18:26.154" v="2" actId="478"/>
          <ac:picMkLst>
            <pc:docMk/>
            <pc:sldMk cId="2461921117" sldId="257"/>
            <ac:picMk id="9" creationId="{69F7C4BD-D167-F67E-3E00-A4905B5B4381}"/>
          </ac:picMkLst>
        </pc:picChg>
        <pc:picChg chg="add mod">
          <ac:chgData name="Karla Kosnarová" userId="2c628162-5b85-4528-8dc6-99cc231551b1" providerId="ADAL" clId="{0F1E0B06-F487-4443-A536-A798AA2CEDE5}" dt="2023-03-01T15:22:17.972" v="28" actId="1076"/>
          <ac:picMkLst>
            <pc:docMk/>
            <pc:sldMk cId="2461921117" sldId="257"/>
            <ac:picMk id="10" creationId="{DAA20162-764B-BD03-E477-9C964FCF7092}"/>
          </ac:picMkLst>
        </pc:picChg>
        <pc:picChg chg="del">
          <ac:chgData name="Karla Kosnarová" userId="2c628162-5b85-4528-8dc6-99cc231551b1" providerId="ADAL" clId="{0F1E0B06-F487-4443-A536-A798AA2CEDE5}" dt="2023-03-01T15:18:25.558" v="1" actId="478"/>
          <ac:picMkLst>
            <pc:docMk/>
            <pc:sldMk cId="2461921117" sldId="257"/>
            <ac:picMk id="19" creationId="{26350FA8-9487-7D25-905A-6F88168D9976}"/>
          </ac:picMkLst>
        </pc:picChg>
      </pc:sldChg>
    </pc:docChg>
  </pc:docChgLst>
  <pc:docChgLst>
    <pc:chgData name="Karla Kosnarová" userId="2c628162-5b85-4528-8dc6-99cc231551b1" providerId="ADAL" clId="{DFF3EF80-6AD5-4E67-A388-EC647329EA49}"/>
    <pc:docChg chg="custSel modSld">
      <pc:chgData name="Karla Kosnarová" userId="2c628162-5b85-4528-8dc6-99cc231551b1" providerId="ADAL" clId="{DFF3EF80-6AD5-4E67-A388-EC647329EA49}" dt="2023-03-01T15:09:36.101" v="68" actId="1076"/>
      <pc:docMkLst>
        <pc:docMk/>
      </pc:docMkLst>
      <pc:sldChg chg="addSp delSp modSp mod">
        <pc:chgData name="Karla Kosnarová" userId="2c628162-5b85-4528-8dc6-99cc231551b1" providerId="ADAL" clId="{DFF3EF80-6AD5-4E67-A388-EC647329EA49}" dt="2023-03-01T15:09:36.101" v="68" actId="1076"/>
        <pc:sldMkLst>
          <pc:docMk/>
          <pc:sldMk cId="2461921117" sldId="257"/>
        </pc:sldMkLst>
        <pc:spChg chg="mod">
          <ac:chgData name="Karla Kosnarová" userId="2c628162-5b85-4528-8dc6-99cc231551b1" providerId="ADAL" clId="{DFF3EF80-6AD5-4E67-A388-EC647329EA49}" dt="2023-03-01T14:56:16.407" v="1" actId="20577"/>
          <ac:spMkLst>
            <pc:docMk/>
            <pc:sldMk cId="2461921117" sldId="257"/>
            <ac:spMk id="2" creationId="{00000000-0000-0000-0000-000000000000}"/>
          </ac:spMkLst>
        </pc:spChg>
        <pc:spChg chg="mod">
          <ac:chgData name="Karla Kosnarová" userId="2c628162-5b85-4528-8dc6-99cc231551b1" providerId="ADAL" clId="{DFF3EF80-6AD5-4E67-A388-EC647329EA49}" dt="2023-03-01T14:56:30.482" v="4" actId="20577"/>
          <ac:spMkLst>
            <pc:docMk/>
            <pc:sldMk cId="2461921117" sldId="257"/>
            <ac:spMk id="3" creationId="{00000000-0000-0000-0000-000000000000}"/>
          </ac:spMkLst>
        </pc:spChg>
        <pc:spChg chg="mod">
          <ac:chgData name="Karla Kosnarová" userId="2c628162-5b85-4528-8dc6-99cc231551b1" providerId="ADAL" clId="{DFF3EF80-6AD5-4E67-A388-EC647329EA49}" dt="2023-03-01T15:05:48.146" v="66" actId="20577"/>
          <ac:spMkLst>
            <pc:docMk/>
            <pc:sldMk cId="2461921117" sldId="257"/>
            <ac:spMk id="11" creationId="{00000000-0000-0000-0000-000000000000}"/>
          </ac:spMkLst>
        </pc:spChg>
        <pc:picChg chg="add mod modCrop">
          <ac:chgData name="Karla Kosnarová" userId="2c628162-5b85-4528-8dc6-99cc231551b1" providerId="ADAL" clId="{DFF3EF80-6AD5-4E67-A388-EC647329EA49}" dt="2023-03-01T15:05:19.947" v="55" actId="1076"/>
          <ac:picMkLst>
            <pc:docMk/>
            <pc:sldMk cId="2461921117" sldId="257"/>
            <ac:picMk id="7" creationId="{582463FA-0D2D-605C-1202-7F12AE474E5D}"/>
          </ac:picMkLst>
        </pc:picChg>
        <pc:picChg chg="add mod modCrop">
          <ac:chgData name="Karla Kosnarová" userId="2c628162-5b85-4528-8dc6-99cc231551b1" providerId="ADAL" clId="{DFF3EF80-6AD5-4E67-A388-EC647329EA49}" dt="2023-03-01T15:09:36.101" v="68" actId="1076"/>
          <ac:picMkLst>
            <pc:docMk/>
            <pc:sldMk cId="2461921117" sldId="257"/>
            <ac:picMk id="9" creationId="{69F7C4BD-D167-F67E-3E00-A4905B5B4381}"/>
          </ac:picMkLst>
        </pc:picChg>
        <pc:picChg chg="del">
          <ac:chgData name="Karla Kosnarová" userId="2c628162-5b85-4528-8dc6-99cc231551b1" providerId="ADAL" clId="{DFF3EF80-6AD5-4E67-A388-EC647329EA49}" dt="2023-03-01T14:56:26.522" v="3" actId="478"/>
          <ac:picMkLst>
            <pc:docMk/>
            <pc:sldMk cId="2461921117" sldId="257"/>
            <ac:picMk id="10" creationId="{14ECF553-9CC1-19DE-302A-FE1785D38163}"/>
          </ac:picMkLst>
        </pc:picChg>
        <pc:picChg chg="del">
          <ac:chgData name="Karla Kosnarová" userId="2c628162-5b85-4528-8dc6-99cc231551b1" providerId="ADAL" clId="{DFF3EF80-6AD5-4E67-A388-EC647329EA49}" dt="2023-03-01T14:57:12.432" v="10" actId="478"/>
          <ac:picMkLst>
            <pc:docMk/>
            <pc:sldMk cId="2461921117" sldId="257"/>
            <ac:picMk id="18" creationId="{2F0A96DB-1996-1D59-D8A6-6D6ABB690F3F}"/>
          </ac:picMkLst>
        </pc:picChg>
        <pc:picChg chg="add mod modCrop">
          <ac:chgData name="Karla Kosnarová" userId="2c628162-5b85-4528-8dc6-99cc231551b1" providerId="ADAL" clId="{DFF3EF80-6AD5-4E67-A388-EC647329EA49}" dt="2023-03-01T15:04:57.409" v="54" actId="1076"/>
          <ac:picMkLst>
            <pc:docMk/>
            <pc:sldMk cId="2461921117" sldId="257"/>
            <ac:picMk id="19" creationId="{26350FA8-9487-7D25-905A-6F88168D9976}"/>
          </ac:picMkLst>
        </pc:picChg>
        <pc:picChg chg="del">
          <ac:chgData name="Karla Kosnarová" userId="2c628162-5b85-4528-8dc6-99cc231551b1" providerId="ADAL" clId="{DFF3EF80-6AD5-4E67-A388-EC647329EA49}" dt="2023-03-01T14:57:11.732" v="9" actId="478"/>
          <ac:picMkLst>
            <pc:docMk/>
            <pc:sldMk cId="2461921117" sldId="257"/>
            <ac:picMk id="20" creationId="{40DA44FA-F1E0-C995-A16A-85469A815FB7}"/>
          </ac:picMkLst>
        </pc:picChg>
        <pc:picChg chg="del">
          <ac:chgData name="Karla Kosnarová" userId="2c628162-5b85-4528-8dc6-99cc231551b1" providerId="ADAL" clId="{DFF3EF80-6AD5-4E67-A388-EC647329EA49}" dt="2023-03-01T14:57:13.358" v="11" actId="478"/>
          <ac:picMkLst>
            <pc:docMk/>
            <pc:sldMk cId="2461921117" sldId="257"/>
            <ac:picMk id="22" creationId="{59DA9681-0645-0F6C-0CA2-2367AB1A6640}"/>
          </ac:picMkLst>
        </pc:picChg>
      </pc:sldChg>
    </pc:docChg>
  </pc:docChgLst>
  <pc:docChgLst>
    <pc:chgData name="Karla Kosnarová" userId="2c628162-5b85-4528-8dc6-99cc231551b1" providerId="ADAL" clId="{3395DEAC-9C26-47AA-8A05-4237D9C7401E}"/>
    <pc:docChg chg="undo redo custSel modSld">
      <pc:chgData name="Karla Kosnarová" userId="2c628162-5b85-4528-8dc6-99cc231551b1" providerId="ADAL" clId="{3395DEAC-9C26-47AA-8A05-4237D9C7401E}" dt="2023-03-01T14:50:50.507" v="889" actId="20577"/>
      <pc:docMkLst>
        <pc:docMk/>
      </pc:docMkLst>
      <pc:sldChg chg="addSp delSp modSp mod">
        <pc:chgData name="Karla Kosnarová" userId="2c628162-5b85-4528-8dc6-99cc231551b1" providerId="ADAL" clId="{3395DEAC-9C26-47AA-8A05-4237D9C7401E}" dt="2023-03-01T14:50:50.507" v="889" actId="20577"/>
        <pc:sldMkLst>
          <pc:docMk/>
          <pc:sldMk cId="2461921117" sldId="257"/>
        </pc:sldMkLst>
        <pc:spChg chg="mod">
          <ac:chgData name="Karla Kosnarová" userId="2c628162-5b85-4528-8dc6-99cc231551b1" providerId="ADAL" clId="{3395DEAC-9C26-47AA-8A05-4237D9C7401E}" dt="2023-02-28T13:24:24.855" v="209" actId="20577"/>
          <ac:spMkLst>
            <pc:docMk/>
            <pc:sldMk cId="2461921117" sldId="257"/>
            <ac:spMk id="2" creationId="{00000000-0000-0000-0000-000000000000}"/>
          </ac:spMkLst>
        </pc:spChg>
        <pc:spChg chg="mod">
          <ac:chgData name="Karla Kosnarová" userId="2c628162-5b85-4528-8dc6-99cc231551b1" providerId="ADAL" clId="{3395DEAC-9C26-47AA-8A05-4237D9C7401E}" dt="2023-03-01T14:49:10.663" v="869" actId="20577"/>
          <ac:spMkLst>
            <pc:docMk/>
            <pc:sldMk cId="2461921117" sldId="257"/>
            <ac:spMk id="3" creationId="{00000000-0000-0000-0000-000000000000}"/>
          </ac:spMkLst>
        </pc:spChg>
        <pc:spChg chg="mod">
          <ac:chgData name="Karla Kosnarová" userId="2c628162-5b85-4528-8dc6-99cc231551b1" providerId="ADAL" clId="{3395DEAC-9C26-47AA-8A05-4237D9C7401E}" dt="2023-03-01T14:50:50.507" v="889" actId="20577"/>
          <ac:spMkLst>
            <pc:docMk/>
            <pc:sldMk cId="2461921117" sldId="257"/>
            <ac:spMk id="11" creationId="{00000000-0000-0000-0000-000000000000}"/>
          </ac:spMkLst>
        </pc:spChg>
        <pc:spChg chg="add mod">
          <ac:chgData name="Karla Kosnarová" userId="2c628162-5b85-4528-8dc6-99cc231551b1" providerId="ADAL" clId="{3395DEAC-9C26-47AA-8A05-4237D9C7401E}" dt="2023-02-28T13:31:18.515" v="351" actId="1076"/>
          <ac:spMkLst>
            <pc:docMk/>
            <pc:sldMk cId="2461921117" sldId="257"/>
            <ac:spMk id="16" creationId="{401C17D9-AE73-EE6E-A8AD-833AE5729BE1}"/>
          </ac:spMkLst>
        </pc:spChg>
        <pc:spChg chg="mod">
          <ac:chgData name="Karla Kosnarová" userId="2c628162-5b85-4528-8dc6-99cc231551b1" providerId="ADAL" clId="{3395DEAC-9C26-47AA-8A05-4237D9C7401E}" dt="2023-02-28T13:22:17.330" v="112" actId="1076"/>
          <ac:spMkLst>
            <pc:docMk/>
            <pc:sldMk cId="2461921117" sldId="257"/>
            <ac:spMk id="25" creationId="{00000000-0000-0000-0000-000000000000}"/>
          </ac:spMkLst>
        </pc:spChg>
        <pc:spChg chg="del mod">
          <ac:chgData name="Karla Kosnarová" userId="2c628162-5b85-4528-8dc6-99cc231551b1" providerId="ADAL" clId="{3395DEAC-9C26-47AA-8A05-4237D9C7401E}" dt="2023-02-28T13:21:25.571" v="103" actId="478"/>
          <ac:spMkLst>
            <pc:docMk/>
            <pc:sldMk cId="2461921117" sldId="257"/>
            <ac:spMk id="35" creationId="{00000000-0000-0000-0000-000000000000}"/>
          </ac:spMkLst>
        </pc:spChg>
        <pc:spChg chg="mod">
          <ac:chgData name="Karla Kosnarová" userId="2c628162-5b85-4528-8dc6-99cc231551b1" providerId="ADAL" clId="{3395DEAC-9C26-47AA-8A05-4237D9C7401E}" dt="2023-02-28T13:30:03.930" v="251" actId="1076"/>
          <ac:spMkLst>
            <pc:docMk/>
            <pc:sldMk cId="2461921117" sldId="257"/>
            <ac:spMk id="46" creationId="{00000000-0000-0000-0000-000000000000}"/>
          </ac:spMkLst>
        </pc:spChg>
        <pc:spChg chg="mod">
          <ac:chgData name="Karla Kosnarová" userId="2c628162-5b85-4528-8dc6-99cc231551b1" providerId="ADAL" clId="{3395DEAC-9C26-47AA-8A05-4237D9C7401E}" dt="2023-02-28T13:29:52.317" v="248" actId="1076"/>
          <ac:spMkLst>
            <pc:docMk/>
            <pc:sldMk cId="2461921117" sldId="257"/>
            <ac:spMk id="48" creationId="{00000000-0000-0000-0000-000000000000}"/>
          </ac:spMkLst>
        </pc:spChg>
        <pc:picChg chg="del">
          <ac:chgData name="Karla Kosnarová" userId="2c628162-5b85-4528-8dc6-99cc231551b1" providerId="ADAL" clId="{3395DEAC-9C26-47AA-8A05-4237D9C7401E}" dt="2023-02-28T13:21:20.536" v="101" actId="478"/>
          <ac:picMkLst>
            <pc:docMk/>
            <pc:sldMk cId="2461921117" sldId="257"/>
            <ac:picMk id="4" creationId="{00000000-0000-0000-0000-000000000000}"/>
          </ac:picMkLst>
        </pc:picChg>
        <pc:picChg chg="add mod modCrop">
          <ac:chgData name="Karla Kosnarová" userId="2c628162-5b85-4528-8dc6-99cc231551b1" providerId="ADAL" clId="{3395DEAC-9C26-47AA-8A05-4237D9C7401E}" dt="2023-02-28T13:27:30.083" v="234" actId="1076"/>
          <ac:picMkLst>
            <pc:docMk/>
            <pc:sldMk cId="2461921117" sldId="257"/>
            <ac:picMk id="6" creationId="{1A549456-C0EB-8061-68A8-0ACBE8B70617}"/>
          </ac:picMkLst>
        </pc:picChg>
        <pc:picChg chg="del">
          <ac:chgData name="Karla Kosnarová" userId="2c628162-5b85-4528-8dc6-99cc231551b1" providerId="ADAL" clId="{3395DEAC-9C26-47AA-8A05-4237D9C7401E}" dt="2023-02-28T13:21:19.540" v="100" actId="478"/>
          <ac:picMkLst>
            <pc:docMk/>
            <pc:sldMk cId="2461921117" sldId="257"/>
            <ac:picMk id="7" creationId="{00000000-0000-0000-0000-000000000000}"/>
          </ac:picMkLst>
        </pc:picChg>
        <pc:picChg chg="del">
          <ac:chgData name="Karla Kosnarová" userId="2c628162-5b85-4528-8dc6-99cc231551b1" providerId="ADAL" clId="{3395DEAC-9C26-47AA-8A05-4237D9C7401E}" dt="2023-02-28T13:21:18.886" v="99" actId="478"/>
          <ac:picMkLst>
            <pc:docMk/>
            <pc:sldMk cId="2461921117" sldId="257"/>
            <ac:picMk id="8" creationId="{00000000-0000-0000-0000-000000000000}"/>
          </ac:picMkLst>
        </pc:picChg>
        <pc:picChg chg="add del mod">
          <ac:chgData name="Karla Kosnarová" userId="2c628162-5b85-4528-8dc6-99cc231551b1" providerId="ADAL" clId="{3395DEAC-9C26-47AA-8A05-4237D9C7401E}" dt="2023-02-28T13:21:39.301" v="105" actId="478"/>
          <ac:picMkLst>
            <pc:docMk/>
            <pc:sldMk cId="2461921117" sldId="257"/>
            <ac:picMk id="9" creationId="{DE8B5BA3-315C-00DD-8BF3-9E8834B24B8D}"/>
          </ac:picMkLst>
        </pc:picChg>
        <pc:picChg chg="add mod">
          <ac:chgData name="Karla Kosnarová" userId="2c628162-5b85-4528-8dc6-99cc231551b1" providerId="ADAL" clId="{3395DEAC-9C26-47AA-8A05-4237D9C7401E}" dt="2023-02-28T13:22:25.820" v="116" actId="1076"/>
          <ac:picMkLst>
            <pc:docMk/>
            <pc:sldMk cId="2461921117" sldId="257"/>
            <ac:picMk id="10" creationId="{14ECF553-9CC1-19DE-302A-FE1785D38163}"/>
          </ac:picMkLst>
        </pc:picChg>
        <pc:picChg chg="add mod modCrop">
          <ac:chgData name="Karla Kosnarová" userId="2c628162-5b85-4528-8dc6-99cc231551b1" providerId="ADAL" clId="{3395DEAC-9C26-47AA-8A05-4237D9C7401E}" dt="2023-02-28T13:29:55.692" v="249" actId="1076"/>
          <ac:picMkLst>
            <pc:docMk/>
            <pc:sldMk cId="2461921117" sldId="257"/>
            <ac:picMk id="12" creationId="{4B2767D6-D931-1E52-B387-C7BB005E1788}"/>
          </ac:picMkLst>
        </pc:picChg>
        <pc:picChg chg="add mod modCrop">
          <ac:chgData name="Karla Kosnarová" userId="2c628162-5b85-4528-8dc6-99cc231551b1" providerId="ADAL" clId="{3395DEAC-9C26-47AA-8A05-4237D9C7401E}" dt="2023-02-28T13:30:11.219" v="254" actId="1076"/>
          <ac:picMkLst>
            <pc:docMk/>
            <pc:sldMk cId="2461921117" sldId="257"/>
            <ac:picMk id="13" creationId="{BD993F18-E2AE-7B4D-09AA-340D1BA7894C}"/>
          </ac:picMkLst>
        </pc:picChg>
        <pc:picChg chg="add mod">
          <ac:chgData name="Karla Kosnarová" userId="2c628162-5b85-4528-8dc6-99cc231551b1" providerId="ADAL" clId="{3395DEAC-9C26-47AA-8A05-4237D9C7401E}" dt="2023-02-28T13:30:23.393" v="256" actId="1076"/>
          <ac:picMkLst>
            <pc:docMk/>
            <pc:sldMk cId="2461921117" sldId="257"/>
            <ac:picMk id="14" creationId="{CFBB6296-2BA2-3D85-2EC9-8A0E95726B65}"/>
          </ac:picMkLst>
        </pc:picChg>
        <pc:picChg chg="add mod modCrop">
          <ac:chgData name="Karla Kosnarová" userId="2c628162-5b85-4528-8dc6-99cc231551b1" providerId="ADAL" clId="{3395DEAC-9C26-47AA-8A05-4237D9C7401E}" dt="2023-02-28T13:42:17.354" v="363" actId="1076"/>
          <ac:picMkLst>
            <pc:docMk/>
            <pc:sldMk cId="2461921117" sldId="257"/>
            <ac:picMk id="18" creationId="{2F0A96DB-1996-1D59-D8A6-6D6ABB690F3F}"/>
          </ac:picMkLst>
        </pc:picChg>
        <pc:picChg chg="add mod modCrop">
          <ac:chgData name="Karla Kosnarová" userId="2c628162-5b85-4528-8dc6-99cc231551b1" providerId="ADAL" clId="{3395DEAC-9C26-47AA-8A05-4237D9C7401E}" dt="2023-02-28T13:43:54.106" v="377" actId="1076"/>
          <ac:picMkLst>
            <pc:docMk/>
            <pc:sldMk cId="2461921117" sldId="257"/>
            <ac:picMk id="20" creationId="{40DA44FA-F1E0-C995-A16A-85469A815FB7}"/>
          </ac:picMkLst>
        </pc:picChg>
        <pc:picChg chg="add mod modCrop">
          <ac:chgData name="Karla Kosnarová" userId="2c628162-5b85-4528-8dc6-99cc231551b1" providerId="ADAL" clId="{3395DEAC-9C26-47AA-8A05-4237D9C7401E}" dt="2023-02-28T13:44:39.805" v="384" actId="1076"/>
          <ac:picMkLst>
            <pc:docMk/>
            <pc:sldMk cId="2461921117" sldId="257"/>
            <ac:picMk id="22" creationId="{59DA9681-0645-0F6C-0CA2-2367AB1A6640}"/>
          </ac:picMkLst>
        </pc:picChg>
        <pc:picChg chg="mod">
          <ac:chgData name="Karla Kosnarová" userId="2c628162-5b85-4528-8dc6-99cc231551b1" providerId="ADAL" clId="{3395DEAC-9C26-47AA-8A05-4237D9C7401E}" dt="2023-02-28T13:22:11.145" v="111" actId="1076"/>
          <ac:picMkLst>
            <pc:docMk/>
            <pc:sldMk cId="2461921117" sldId="257"/>
            <ac:picMk id="23" creationId="{00000000-0000-0000-0000-000000000000}"/>
          </ac:picMkLst>
        </pc:picChg>
        <pc:picChg chg="del">
          <ac:chgData name="Karla Kosnarová" userId="2c628162-5b85-4528-8dc6-99cc231551b1" providerId="ADAL" clId="{3395DEAC-9C26-47AA-8A05-4237D9C7401E}" dt="2023-02-28T13:18:20.372" v="35" actId="478"/>
          <ac:picMkLst>
            <pc:docMk/>
            <pc:sldMk cId="2461921117" sldId="257"/>
            <ac:picMk id="38" creationId="{00000000-0000-0000-0000-000000000000}"/>
          </ac:picMkLst>
        </pc:picChg>
        <pc:picChg chg="mod">
          <ac:chgData name="Karla Kosnarová" userId="2c628162-5b85-4528-8dc6-99cc231551b1" providerId="ADAL" clId="{3395DEAC-9C26-47AA-8A05-4237D9C7401E}" dt="2023-02-28T13:30:00.290" v="250" actId="1076"/>
          <ac:picMkLst>
            <pc:docMk/>
            <pc:sldMk cId="2461921117" sldId="257"/>
            <ac:picMk id="45" creationId="{00000000-0000-0000-0000-000000000000}"/>
          </ac:picMkLst>
        </pc:picChg>
        <pc:picChg chg="mod">
          <ac:chgData name="Karla Kosnarová" userId="2c628162-5b85-4528-8dc6-99cc231551b1" providerId="ADAL" clId="{3395DEAC-9C26-47AA-8A05-4237D9C7401E}" dt="2023-02-28T13:29:38.175" v="246" actId="1076"/>
          <ac:picMkLst>
            <pc:docMk/>
            <pc:sldMk cId="2461921117" sldId="257"/>
            <ac:picMk id="47" creationId="{00000000-0000-0000-0000-000000000000}"/>
          </ac:picMkLst>
        </pc:picChg>
        <pc:picChg chg="mod">
          <ac:chgData name="Karla Kosnarová" userId="2c628162-5b85-4528-8dc6-99cc231551b1" providerId="ADAL" clId="{3395DEAC-9C26-47AA-8A05-4237D9C7401E}" dt="2023-02-28T13:29:36.316" v="245" actId="1076"/>
          <ac:picMkLst>
            <pc:docMk/>
            <pc:sldMk cId="2461921117" sldId="257"/>
            <ac:picMk id="49" creationId="{00000000-0000-0000-0000-000000000000}"/>
          </ac:picMkLst>
        </pc:picChg>
        <pc:picChg chg="del">
          <ac:chgData name="Karla Kosnarová" userId="2c628162-5b85-4528-8dc6-99cc231551b1" providerId="ADAL" clId="{3395DEAC-9C26-47AA-8A05-4237D9C7401E}" dt="2023-02-28T13:22:28.748" v="117" actId="478"/>
          <ac:picMkLst>
            <pc:docMk/>
            <pc:sldMk cId="2461921117" sldId="257"/>
            <ac:picMk id="50" creationId="{00000000-0000-0000-0000-000000000000}"/>
          </ac:picMkLst>
        </pc:picChg>
        <pc:picChg chg="mod">
          <ac:chgData name="Karla Kosnarová" userId="2c628162-5b85-4528-8dc6-99cc231551b1" providerId="ADAL" clId="{3395DEAC-9C26-47AA-8A05-4237D9C7401E}" dt="2023-02-28T13:29:30.227" v="244" actId="1076"/>
          <ac:picMkLst>
            <pc:docMk/>
            <pc:sldMk cId="2461921117" sldId="257"/>
            <ac:picMk id="5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09.08.2023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709" y="56939"/>
            <a:ext cx="8136969" cy="43204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HF103X 011 - AKUMULÁTOROVÝ TYČOVÝ vysavač HF1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16" y="473418"/>
            <a:ext cx="8882183" cy="410146"/>
          </a:xfrm>
        </p:spPr>
        <p:txBody>
          <a:bodyPr>
            <a:noAutofit/>
          </a:bodyPr>
          <a:lstStyle/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Multifunkční – tyčový a ruční akumulátorový vysavač, flexibilní trubice, samostatný cyklón, 22 V Lion baterie, 30 min provoz, LED osvětlení hubice, velká nádoba na prach 0,9 l, integrované příslušenství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84250" y="905466"/>
            <a:ext cx="3984397" cy="5833156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Výkon a vlastnosti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Jmenovité napětí (V)	22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provozu baterie (min)	30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Počet článků baterie	6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Typ baterie		Lithium Ion (LION)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Výkon (W)		180 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Hlučnost (</a:t>
            </a:r>
            <a:r>
              <a:rPr lang="cs-CZ" altLang="cs-CZ" sz="900" dirty="0" err="1">
                <a:solidFill>
                  <a:schemeClr val="tx1"/>
                </a:solidFill>
                <a:latin typeface="Arial" panose="020B0604020202020204" pitchFamily="34" charset="0"/>
              </a:rPr>
              <a:t>dBA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)		86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Funkce a výbava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Systém separace prachu	Samostatný cyklón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Filtr na výstupu		Textilní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Jmenovité napětí (nabíječky) (V)	230-240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trvání prvního nabíjení (hod)	6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potřebná k dobití z plně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vybitého stavu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(po prvním nabití) (hod)	6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kabelu nabíječky (m)	1,5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Nastavení výkonu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Tlačítkem ON/OFF na rukojeti 			stisknutím, nebo nepřetržitý režim. 			Standardní režim 30 min, 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	Turbo režim 15 min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LED ukazatel napájení	Ano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LED osvětlení hubice	Ano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Velký objem nádoby na prach (l)	0,9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Snadné vysypávání prachu 	One Touch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Montáž na stěnu		Ano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Uložení příslušenství 	Na těle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Snadné vyjímání kartáče z hubice	Ano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Parkovací pozice		Ano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Příslušenství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Flexibilní trubice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 pro snadný úklid pod nábytkem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Motorizovaná hubice na všechny druhy povrchů 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Integrované příslušenství na těle: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Štěrbinová hubice a prachový kartáč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</a:pPr>
            <a:endParaRPr lang="cs-CZ" altLang="cs-CZ" sz="9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Snadné vyjímání a nabíjení baterie s LED ukazatelem a možností nabíjet kdekoliv.</a:t>
            </a:r>
          </a:p>
          <a:p>
            <a:pPr>
              <a:spcBef>
                <a:spcPct val="0"/>
              </a:spcBef>
            </a:pPr>
            <a:endParaRPr lang="cs-CZ" altLang="cs-CZ" sz="9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Kód		39401006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EAN kód		8059019065328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Barva		</a:t>
            </a:r>
            <a:r>
              <a:rPr lang="cs-CZ" altLang="cs-CZ" sz="900" dirty="0" err="1">
                <a:solidFill>
                  <a:schemeClr val="tx1"/>
                </a:solidFill>
                <a:latin typeface="Arial" panose="020B0604020202020204" pitchFamily="34" charset="0"/>
              </a:rPr>
              <a:t>Lilac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 s titanově šedou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výrobku v x š x h (cm)	112 x 26 x 23,4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Čistá váha výrobku (kg)	2,7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balení v x š x h (cm)	59,5 x 18,8 x 31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Hrubá váha s obalem (kg)	4,33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39932" y="1067303"/>
            <a:ext cx="0" cy="500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004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688" y="1035495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778805" y="1194402"/>
            <a:ext cx="10313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AKU VYSAVAČ</a:t>
            </a:r>
          </a:p>
          <a:p>
            <a:pPr algn="ctr"/>
            <a:endParaRPr lang="cs-CZ" sz="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DOBA PROVOZU</a:t>
            </a:r>
          </a:p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MIN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185992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925342" y="1979274"/>
            <a:ext cx="750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MOTORIZOVANÁ HUBICE </a:t>
            </a:r>
          </a:p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LED OSVĚTLENÍM</a:t>
            </a:r>
            <a:endParaRPr lang="en-US" sz="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157" y="2664664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901493" y="2839359"/>
            <a:ext cx="731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SNADNO VYJÍMATELNÝ KARTÁČ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163" y="3466884"/>
            <a:ext cx="720000" cy="720000"/>
          </a:xfrm>
          <a:prstGeom prst="rect">
            <a:avLst/>
          </a:prstGeom>
        </p:spPr>
      </p:pic>
      <p:sp>
        <p:nvSpPr>
          <p:cNvPr id="40" name="TextBox 22"/>
          <p:cNvSpPr txBox="1"/>
          <p:nvPr/>
        </p:nvSpPr>
        <p:spPr>
          <a:xfrm>
            <a:off x="4880429" y="3530241"/>
            <a:ext cx="828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NASTAVENÍ VÝKONU BUĎ STISKNUTÍM NEBO NEPŘETRŽITÝ PROVOZ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632" y="5096838"/>
            <a:ext cx="720000" cy="720000"/>
          </a:xfrm>
          <a:prstGeom prst="rect">
            <a:avLst/>
          </a:prstGeom>
        </p:spPr>
      </p:pic>
      <p:sp>
        <p:nvSpPr>
          <p:cNvPr id="46" name="TextBox 22"/>
          <p:cNvSpPr txBox="1"/>
          <p:nvPr/>
        </p:nvSpPr>
        <p:spPr>
          <a:xfrm>
            <a:off x="4910202" y="5198556"/>
            <a:ext cx="828135" cy="531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VELKÁ KAPACITY NÁDOBY NA PRACH 0,9 L</a:t>
            </a:r>
          </a:p>
          <a:p>
            <a:pPr algn="ctr"/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146" y="4280595"/>
            <a:ext cx="720000" cy="720000"/>
          </a:xfrm>
          <a:prstGeom prst="rect">
            <a:avLst/>
          </a:prstGeom>
        </p:spPr>
      </p:pic>
      <p:sp>
        <p:nvSpPr>
          <p:cNvPr id="48" name="TextBox 22"/>
          <p:cNvSpPr txBox="1"/>
          <p:nvPr/>
        </p:nvSpPr>
        <p:spPr>
          <a:xfrm>
            <a:off x="4897243" y="4361703"/>
            <a:ext cx="828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VYJÍMATELNÁ BATERIE S LED UKAZATELEM A MOŽNOSTÍ NABÍJENÍ KDEKOLIV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Immagine 4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5" t="5147" r="10466" b="3040"/>
          <a:stretch/>
        </p:blipFill>
        <p:spPr>
          <a:xfrm>
            <a:off x="4155920" y="3464329"/>
            <a:ext cx="720000" cy="720000"/>
          </a:xfrm>
          <a:prstGeom prst="flowChartConnector">
            <a:avLst/>
          </a:prstGeom>
        </p:spPr>
      </p:pic>
      <p:pic>
        <p:nvPicPr>
          <p:cNvPr id="49" name="Immagine 4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8" t="3724" r="8432" b="6594"/>
          <a:stretch/>
        </p:blipFill>
        <p:spPr>
          <a:xfrm>
            <a:off x="4163855" y="4287739"/>
            <a:ext cx="720000" cy="720000"/>
          </a:xfrm>
          <a:prstGeom prst="flowChartConnector">
            <a:avLst/>
          </a:prstGeom>
        </p:spPr>
      </p:pic>
      <p:pic>
        <p:nvPicPr>
          <p:cNvPr id="51" name="Immagine 4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0" t="11350" r="12494" b="6394"/>
          <a:stretch/>
        </p:blipFill>
        <p:spPr>
          <a:xfrm>
            <a:off x="4177243" y="2662408"/>
            <a:ext cx="720000" cy="719999"/>
          </a:xfrm>
          <a:prstGeom prst="flowChartConnector">
            <a:avLst/>
          </a:prstGeom>
        </p:spPr>
      </p:pic>
      <p:pic>
        <p:nvPicPr>
          <p:cNvPr id="52" name="Immagine 4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0" t="4141" r="2429" b="1924"/>
          <a:stretch/>
        </p:blipFill>
        <p:spPr>
          <a:xfrm>
            <a:off x="4161163" y="1839275"/>
            <a:ext cx="739463" cy="739464"/>
          </a:xfrm>
          <a:prstGeom prst="flowChartConnector">
            <a:avLst/>
          </a:prstGeom>
        </p:spPr>
      </p:pic>
      <p:pic>
        <p:nvPicPr>
          <p:cNvPr id="6" name="Immagine 50">
            <a:extLst>
              <a:ext uri="{FF2B5EF4-FFF2-40B4-BE49-F238E27FC236}">
                <a16:creationId xmlns:a16="http://schemas.microsoft.com/office/drawing/2014/main" id="{1A549456-C0EB-8061-68A8-0ACBE8B70617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8" t="9586" r="10177" b="10796"/>
          <a:stretch/>
        </p:blipFill>
        <p:spPr>
          <a:xfrm>
            <a:off x="4149143" y="1030616"/>
            <a:ext cx="773066" cy="746829"/>
          </a:xfrm>
          <a:prstGeom prst="rect">
            <a:avLst/>
          </a:prstGeom>
        </p:spPr>
      </p:pic>
      <p:pic>
        <p:nvPicPr>
          <p:cNvPr id="12" name="Immagine 48">
            <a:extLst>
              <a:ext uri="{FF2B5EF4-FFF2-40B4-BE49-F238E27FC236}">
                <a16:creationId xmlns:a16="http://schemas.microsoft.com/office/drawing/2014/main" id="{4B2767D6-D931-1E52-B387-C7BB005E1788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2" t="10888" r="11778" b="9761"/>
          <a:stretch/>
        </p:blipFill>
        <p:spPr>
          <a:xfrm>
            <a:off x="4183197" y="5088847"/>
            <a:ext cx="741464" cy="750462"/>
          </a:xfrm>
          <a:prstGeom prst="rect">
            <a:avLst/>
          </a:prstGeom>
        </p:spPr>
      </p:pic>
      <p:pic>
        <p:nvPicPr>
          <p:cNvPr id="13" name="Immagine 47">
            <a:extLst>
              <a:ext uri="{FF2B5EF4-FFF2-40B4-BE49-F238E27FC236}">
                <a16:creationId xmlns:a16="http://schemas.microsoft.com/office/drawing/2014/main" id="{BD993F18-E2AE-7B4D-09AA-340D1BA7894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6" t="9301" r="10923" b="9738"/>
          <a:stretch/>
        </p:blipFill>
        <p:spPr>
          <a:xfrm rot="5400000">
            <a:off x="4183420" y="5907016"/>
            <a:ext cx="738776" cy="732803"/>
          </a:xfrm>
          <a:prstGeom prst="rect">
            <a:avLst/>
          </a:prstGeom>
        </p:spPr>
      </p:pic>
      <p:pic>
        <p:nvPicPr>
          <p:cNvPr id="14" name="Picture 21" descr="Hoover_kolecko-H_red.png">
            <a:extLst>
              <a:ext uri="{FF2B5EF4-FFF2-40B4-BE49-F238E27FC236}">
                <a16:creationId xmlns:a16="http://schemas.microsoft.com/office/drawing/2014/main" id="{CFBB6296-2BA2-3D85-2EC9-8A0E95726B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315" y="5904029"/>
            <a:ext cx="720000" cy="720000"/>
          </a:xfrm>
          <a:prstGeom prst="rect">
            <a:avLst/>
          </a:prstGeom>
        </p:spPr>
      </p:pic>
      <p:sp>
        <p:nvSpPr>
          <p:cNvPr id="16" name="TextBox 22">
            <a:extLst>
              <a:ext uri="{FF2B5EF4-FFF2-40B4-BE49-F238E27FC236}">
                <a16:creationId xmlns:a16="http://schemas.microsoft.com/office/drawing/2014/main" id="{401C17D9-AE73-EE6E-A8AD-833AE5729BE1}"/>
              </a:ext>
            </a:extLst>
          </p:cNvPr>
          <p:cNvSpPr txBox="1"/>
          <p:nvPr/>
        </p:nvSpPr>
        <p:spPr>
          <a:xfrm>
            <a:off x="4897243" y="6088741"/>
            <a:ext cx="828135" cy="438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PŘÍSLUŠENSTVÍ NA TĚLE VYSAVAČE</a:t>
            </a:r>
          </a:p>
          <a:p>
            <a:pPr algn="ctr"/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8E1E4C1-F341-07B3-DC14-0D36803069ED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75" t="9276" r="17317" b="16454"/>
          <a:stretch/>
        </p:blipFill>
        <p:spPr>
          <a:xfrm>
            <a:off x="6586079" y="3023619"/>
            <a:ext cx="2411922" cy="2928992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76B8F5F6-1C40-5987-244D-CC88C549839E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7" t="8101" r="5652" b="8303"/>
          <a:stretch/>
        </p:blipFill>
        <p:spPr>
          <a:xfrm>
            <a:off x="5748029" y="916458"/>
            <a:ext cx="2434764" cy="1241312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:a16="http://schemas.microsoft.com/office/drawing/2014/main" id="{4CB00DE9-F319-0432-7C21-AA219E32128D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45" t="4821" r="33909" b="3411"/>
          <a:stretch/>
        </p:blipFill>
        <p:spPr>
          <a:xfrm>
            <a:off x="5832138" y="2190664"/>
            <a:ext cx="903500" cy="319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1148</TotalTime>
  <Words>381</Words>
  <Application>Microsoft Office PowerPoint</Application>
  <PresentationFormat>Předvádění na obrazovce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HF103X 011 - AKUMULÁTOROVÝ TYČOVÝ vysavač HF1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Karla Kosnarová</cp:lastModifiedBy>
  <cp:revision>128</cp:revision>
  <cp:lastPrinted>2016-03-31T14:41:45Z</cp:lastPrinted>
  <dcterms:created xsi:type="dcterms:W3CDTF">2016-03-31T13:54:55Z</dcterms:created>
  <dcterms:modified xsi:type="dcterms:W3CDTF">2023-08-09T12:05:31Z</dcterms:modified>
</cp:coreProperties>
</file>