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3CF3A-8A8A-4331-B206-7A3A4A434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30EF38-7599-41B6-828C-11CC5982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2BA6FB-2F87-4812-B833-1A34E5775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BE49CE-8F36-4A65-AFF3-2664E451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136ABC-B4D8-4F48-A1DB-A1DE59F0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64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29957-7BE4-4725-888C-1CB062EC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31C0F7-B346-4E13-8274-DA4F904D7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7A4DF-C754-4DD6-9905-A9EABA32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DDDF5-969C-4CD6-AF78-1CA99259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9A8E5B-6B62-4A22-8743-09C67B14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2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34633-05AB-4E77-9FD3-40E3DC468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97EDAE-60D1-4ECF-8BDF-A6C0B63D4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23B7AF-FFD1-471C-9ECE-5481B325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C74C6-E1D2-403F-9A40-CC7AA8A40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BB41D-06AF-4ADC-8EAE-916689DF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10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6906C-D292-44B4-9632-7EBD2355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655B65-CD41-41A4-B81E-82857EDFC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01A2B-13ED-480E-BBAD-CFDAC3A1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433AE8-494C-46DE-83F9-C6A75479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E42519-E17C-4651-BAC4-44DF26CC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4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E0184-58F3-4A29-8B4D-C20A54BC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BC1533-9BE3-4E79-AB60-5AAF8B616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E74E2-8F65-4419-A2D5-6E550F73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A93499-A673-4082-BCAD-3F846DBC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E8257C-08A5-4ABB-8F95-0E8E8FEA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8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A7EB35-B3FC-4FCA-B109-3A0BC84A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5C71B3-F20D-41EA-8EF5-B56869891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D3357D-4E77-42DB-ADB8-EF877130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989141-8771-425B-8269-0112D5D5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AA71FB-53BD-4F75-BBED-3D2FAF34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47E9DF-931D-45C2-9A7B-90FE18DF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26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7207A1-3E41-4529-97E7-CECDF153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3F95B3-D316-47A2-9749-423408BF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6970B-8E8F-40E7-981F-241DC4DE8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50C03D-6338-4345-A668-5B0EAC539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FDFE51-A7EA-4692-8E88-5B075D528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75654E-B39D-4750-8302-2DCEAE76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08F8D8-2328-4956-8DEA-AC65C1E5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90ED59-698D-4EE2-92BA-A61F6ACB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55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169B63-1258-4125-A7CD-5F1F90B4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BB7E207-75D2-4756-AAB8-ED96B4F8A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2D1ED5-3B97-4E88-878A-6F64C778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96DCEE-BF23-45DB-AAF2-6D139941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7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284F293-E109-4E83-962D-6426C5E9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19F83A1-CB2F-459A-986F-F2AE8AA0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FB11E6-EBEA-4710-BA18-039D9952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3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0CAED-BC94-4E70-B5CA-3547B98E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A630E4-BF41-4254-919B-4677D1AA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ED06CE-100E-47F7-8A2E-53FBC62B6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1AFB30-3437-4BAA-ACF7-F513F407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94633-D75E-4205-B7AB-2DC61185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C0DD8E-3897-4A10-94FD-D80DA280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56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D64A93-8406-4383-AB67-A1294135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713E3-4B55-4A30-A8CC-D804D82D8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35EE68-5AFE-4C94-B812-CDEB962C3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17E692-32BC-4E1D-AB3F-690F2FB2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42E22B-56D8-4A90-B0FB-538015C1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E8192-F0DC-47C2-8F07-13E23B15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7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D3BA1B-7371-473F-AEA0-3A9203B5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C12838-D37C-49EB-BF33-D274B1BF3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F33F0-DBA7-4061-A18C-3CEEEF69B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B45A-ED29-4893-866A-72C4A89B8652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DF02C9-8B66-4F94-BBD5-132C9FF9E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A6022B-DC43-4C62-AD4C-B4F781B78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01E1-207F-4B54-AA49-003C1A38DF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7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>
            <a:extLst>
              <a:ext uri="{FF2B5EF4-FFF2-40B4-BE49-F238E27FC236}">
                <a16:creationId xmlns:a16="http://schemas.microsoft.com/office/drawing/2014/main" id="{EC1080D1-F786-4FFB-9097-38D59A2A7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820BD0-D479-4F7B-B57E-14ACB79EC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BE2D632-ED4B-4744-95EC-E24FDCCD4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5" t="27015" r="-1107"/>
          <a:stretch/>
        </p:blipFill>
        <p:spPr>
          <a:xfrm>
            <a:off x="990094" y="2264481"/>
            <a:ext cx="9250570" cy="42576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7" y="347663"/>
            <a:ext cx="7665020" cy="10564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Vyloučené zóny a neviditelné stěny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6" y="1200151"/>
            <a:ext cx="9250569" cy="17533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>
                <a:latin typeface="Proxima Nova Rg" panose="02000506030000020004" pitchFamily="2" charset="0"/>
              </a:rPr>
              <a:t>Vyloučené zóny vymezují oblasti, kam robotický vysavač nesmí vstoupit, zatímco neviditelné stěny vytvoří virtuální bariéry a jsou vhodné k uzavření místností a rohů. Každé podlaží domácnosti může mít vlastní vyloučené zóny a neviditelné stěny. Všechny se automaticky rozmístí poté, co robotický vysavač rozpozná dané podlaží.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D867BE-BD77-F14D-B8A9-EA07FA785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74" y="3128789"/>
            <a:ext cx="2520658" cy="25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1" y="511357"/>
            <a:ext cx="2793086" cy="9439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Bezpečný pro děti a domácí mazlíčky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1" y="1656231"/>
            <a:ext cx="2612230" cy="20687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>
                <a:latin typeface="Proxima Nova Rg" panose="02000506030000020004" pitchFamily="2" charset="0"/>
              </a:rPr>
              <a:t>Zvědavé děti a nemotorní domácí mazlíčci mohou stisknutím tlačítka omylem spustit úklid. Dětská pojistka tomu spolehlivě zabrání.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6CF50D-F254-DE47-BCAC-93CFA3A2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/>
          <a:stretch/>
        </p:blipFill>
        <p:spPr>
          <a:xfrm>
            <a:off x="4202787" y="511357"/>
            <a:ext cx="6594967" cy="46904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35DE818-BC48-044A-B764-B90B9E662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2567" r="6028"/>
          <a:stretch/>
        </p:blipFill>
        <p:spPr>
          <a:xfrm>
            <a:off x="1515897" y="3725029"/>
            <a:ext cx="4625210" cy="2648790"/>
          </a:xfrm>
          <a:prstGeom prst="rect">
            <a:avLst/>
          </a:prstGeom>
          <a:effectLst>
            <a:outerShdw blurRad="345678" dist="253404" dir="3180000" sx="101555" sy="101555" algn="tl" rotWithShape="0">
              <a:prstClr val="black">
                <a:alpha val="1378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49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066A89C-C0A7-2643-9985-BCB5069A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69188"/>
            <a:ext cx="5666117" cy="759784"/>
          </a:xfrm>
        </p:spPr>
        <p:txBody>
          <a:bodyPr>
            <a:no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Nekompromisní sací výkon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28972"/>
            <a:ext cx="3673415" cy="14461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>
                <a:latin typeface="Proxima Nova Rg" panose="02000506030000020004" pitchFamily="2" charset="0"/>
              </a:rPr>
              <a:t>Zbavte koberce i škvíry v podlahách skrytých nečistot díky maximálnímu sacímu výkonu o síle 4 200</a:t>
            </a:r>
            <a:r>
              <a:rPr lang="cs-CZ" sz="1400" baseline="30000" dirty="0">
                <a:latin typeface="Proxima Nova Rg" panose="02000506030000020004" pitchFamily="2" charset="0"/>
              </a:rPr>
              <a:t>1</a:t>
            </a:r>
            <a:r>
              <a:rPr lang="cs-CZ" sz="1400" dirty="0">
                <a:latin typeface="Proxima Nova Rg" panose="02000506030000020004" pitchFamily="2" charset="0"/>
              </a:rPr>
              <a:t> Pa.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DFB2F6-75CE-4FAF-B658-EB8E162FE953}"/>
              </a:ext>
            </a:extLst>
          </p:cNvPr>
          <p:cNvSpPr txBox="1"/>
          <p:nvPr/>
        </p:nvSpPr>
        <p:spPr>
          <a:xfrm>
            <a:off x="838201" y="6029683"/>
            <a:ext cx="5977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 1. Na základě interního testování provedeného výrobcem s plně nabitou baterií při použití Max+ režimu podle norem </a:t>
            </a:r>
            <a:r>
              <a:rPr lang="cs-CZ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IEC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 62885-2:2016 / 5.8 Skutečné výsledky se mohou v závislosti na prostředí domácnosti lišit.</a:t>
            </a:r>
          </a:p>
        </p:txBody>
      </p:sp>
    </p:spTree>
    <p:extLst>
      <p:ext uri="{BB962C8B-B14F-4D97-AF65-F5344CB8AC3E}">
        <p14:creationId xmlns:p14="http://schemas.microsoft.com/office/powerpoint/2010/main" val="407701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8EBDDC-23A3-D54C-8EE7-521BE9C3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78" y="3529643"/>
            <a:ext cx="3850662" cy="2564030"/>
          </a:xfrm>
          <a:prstGeom prst="rect">
            <a:avLst/>
          </a:prstGeom>
          <a:effectLst>
            <a:outerShdw blurRad="353367" dist="176708" dir="816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636" y="896234"/>
            <a:ext cx="4783432" cy="7334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Odolný a účinný kartáč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636" y="1629705"/>
            <a:ext cx="4042728" cy="38975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>
                <a:latin typeface="Proxima Nova Rg" panose="02000506030000020004" pitchFamily="2" charset="0"/>
              </a:rPr>
              <a:t>Odolný celopryžový kartáč důkladně pročeše koberce a uvolní tak více nečistot, zachytí a neúprosně vysaje všechen prach a účinně zamezuje namotávání vlasů. Dokáže se pohybovat po různých površích a přilne k podlaze pro ještě účinnější úklid.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1DE42A-CEA4-7341-A191-CFF2AF75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6"/>
          <a:stretch/>
        </p:blipFill>
        <p:spPr>
          <a:xfrm>
            <a:off x="0" y="0"/>
            <a:ext cx="6731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1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1CC444B-EA70-5542-9F6C-F91CECF1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024"/>
            <a:ext cx="3970623" cy="6216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>
                <a:solidFill>
                  <a:schemeClr val="bg1"/>
                </a:solidFill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Dvoufázový úklid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82799"/>
            <a:ext cx="4477160" cy="14253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>
                <a:solidFill>
                  <a:schemeClr val="bg1"/>
                </a:solidFill>
                <a:latin typeface="Proxima Nova Rg" panose="02000506030000020004" pitchFamily="2" charset="0"/>
              </a:rPr>
              <a:t>Vysávejte a vytírejte současně, aby robotický vysavač zachytil jemné nečistoty, které by při pouhém vysávání mohl přehlédnout. Robotický vysavač Q7 Max je vybaven elektronickým čerpadlem a nabízí 30 úrovní průtoku vody, takže můžete úklid přesně přizpůsobit typu podlahy a vašim požadavkům.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14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7317E6-ECA3-43E6-A84D-CE51D8EA2513}"/>
              </a:ext>
            </a:extLst>
          </p:cNvPr>
          <p:cNvSpPr txBox="1"/>
          <p:nvPr/>
        </p:nvSpPr>
        <p:spPr>
          <a:xfrm>
            <a:off x="801624" y="6123542"/>
            <a:ext cx="882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cs-CZ" sz="90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2. Na základě interního testování provedeného na tvrdých podlahách s plnou nádržkou na vodu, plně nabitou baterií a nízkým průtokem vody. Skutečné výsledky se mohou v závislosti na vlastnostech místnosti lišit. Rozloha plochy je odhad založený na předpokladu, že 20 % plochy zabírá nábytek a nebude ji nutné vytírat.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A68C3E-CA0B-E14B-932D-F80E984D71E0}"/>
              </a:ext>
            </a:extLst>
          </p:cNvPr>
          <p:cNvSpPr txBox="1"/>
          <p:nvPr/>
        </p:nvSpPr>
        <p:spPr>
          <a:xfrm>
            <a:off x="838200" y="2831114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Proxima Nova Rg" panose="02000506030000020004" pitchFamily="2" charset="0"/>
              </a:rPr>
              <a:t>240 m</a:t>
            </a:r>
            <a:r>
              <a:rPr lang="cs-CZ" sz="2800" b="1" baseline="30000">
                <a:solidFill>
                  <a:schemeClr val="bg1"/>
                </a:solidFill>
                <a:latin typeface="Proxima Nova Rg" panose="02000506030000020004" pitchFamily="2" charset="0"/>
              </a:rPr>
              <a:t>2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1DA9AB-2869-CB4E-941F-68907D0DDE09}"/>
              </a:ext>
            </a:extLst>
          </p:cNvPr>
          <p:cNvSpPr txBox="1"/>
          <p:nvPr/>
        </p:nvSpPr>
        <p:spPr>
          <a:xfrm>
            <a:off x="838200" y="3279265"/>
            <a:ext cx="1854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>
                <a:solidFill>
                  <a:schemeClr val="bg1">
                    <a:lumMod val="75000"/>
                  </a:schemeClr>
                </a:solidFill>
                <a:latin typeface="Proxima Nova Rg" panose="02000506030000020004" pitchFamily="2" charset="0"/>
              </a:rPr>
              <a:t>Maximální rozloha vytírané plochy</a:t>
            </a:r>
            <a:r>
              <a:rPr lang="cs-CZ" sz="1100" baseline="30000">
                <a:solidFill>
                  <a:schemeClr val="bg1">
                    <a:lumMod val="75000"/>
                  </a:schemeClr>
                </a:solidFill>
                <a:latin typeface="Proxima Nova Rg" panose="02000506030000020004" pitchFamily="2" charset="0"/>
              </a:rPr>
              <a:t>2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CEE979-D5AC-8248-A07D-6D9696BF12FC}"/>
              </a:ext>
            </a:extLst>
          </p:cNvPr>
          <p:cNvSpPr txBox="1"/>
          <p:nvPr/>
        </p:nvSpPr>
        <p:spPr>
          <a:xfrm>
            <a:off x="838200" y="3699466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Proxima Nova Rg" panose="02000506030000020004" pitchFamily="2" charset="0"/>
              </a:rPr>
              <a:t>300 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3D11F9-8F6A-9741-86D0-5282FEE5C1CC}"/>
              </a:ext>
            </a:extLst>
          </p:cNvPr>
          <p:cNvSpPr txBox="1"/>
          <p:nvPr/>
        </p:nvSpPr>
        <p:spPr>
          <a:xfrm>
            <a:off x="838200" y="4147617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>
                <a:solidFill>
                  <a:schemeClr val="bg1">
                    <a:lumMod val="75000"/>
                  </a:schemeClr>
                </a:solidFill>
                <a:latin typeface="Proxima Nova Rg" panose="02000506030000020004" pitchFamily="2" charset="0"/>
              </a:rPr>
              <a:t>Konzistentní tlak mopu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548550-BB28-4B49-A946-3BE1C5269B99}"/>
              </a:ext>
            </a:extLst>
          </p:cNvPr>
          <p:cNvSpPr txBox="1"/>
          <p:nvPr/>
        </p:nvSpPr>
        <p:spPr>
          <a:xfrm>
            <a:off x="838200" y="4574395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  <a:latin typeface="Proxima Nova Rg" panose="02000506030000020004" pitchFamily="2" charset="0"/>
              </a:rPr>
              <a:t>Elektronicky řízené vytírání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FA7FEB-C6E4-0F47-ACEC-58586626328A}"/>
              </a:ext>
            </a:extLst>
          </p:cNvPr>
          <p:cNvSpPr txBox="1"/>
          <p:nvPr/>
        </p:nvSpPr>
        <p:spPr>
          <a:xfrm>
            <a:off x="838200" y="4990800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>
                <a:solidFill>
                  <a:schemeClr val="bg1">
                    <a:lumMod val="75000"/>
                  </a:schemeClr>
                </a:solidFill>
                <a:latin typeface="Proxima Nova Rg" panose="02000506030000020004" pitchFamily="2" charset="0"/>
              </a:rPr>
              <a:t>30 úrovní průtoku vody</a:t>
            </a:r>
          </a:p>
        </p:txBody>
      </p:sp>
    </p:spTree>
    <p:extLst>
      <p:ext uri="{BB962C8B-B14F-4D97-AF65-F5344CB8AC3E}">
        <p14:creationId xmlns:p14="http://schemas.microsoft.com/office/powerpoint/2010/main" val="153283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733"/>
            <a:ext cx="3681173" cy="1500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Zásobník na prach a nádržka na vodu v jednom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202"/>
            <a:ext cx="2793086" cy="16828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>
                <a:latin typeface="Proxima Nova Rg" panose="02000506030000020004" pitchFamily="2" charset="0"/>
              </a:rPr>
              <a:t>Spojením zásobníku na prach a nádržky na vodu pomohlo zvýšit objem obou součástí. Rovněž usnadňuje vyprazdňování zásobníku a doplňování vody do nádržky.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A9EC7C-17C5-EF4D-80E2-9F3998508823}"/>
              </a:ext>
            </a:extLst>
          </p:cNvPr>
          <p:cNvSpPr txBox="1"/>
          <p:nvPr/>
        </p:nvSpPr>
        <p:spPr>
          <a:xfrm>
            <a:off x="838200" y="3887185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rPr>
              <a:t>470 ml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2E9B44-5191-024C-A741-AADD42D784AE}"/>
              </a:ext>
            </a:extLst>
          </p:cNvPr>
          <p:cNvSpPr txBox="1"/>
          <p:nvPr/>
        </p:nvSpPr>
        <p:spPr>
          <a:xfrm>
            <a:off x="838200" y="4309024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rPr>
              <a:t>Objem zásobníku na prach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5ED4DC-6E58-1C4D-BC0D-5FA835A73EA7}"/>
              </a:ext>
            </a:extLst>
          </p:cNvPr>
          <p:cNvSpPr txBox="1"/>
          <p:nvPr/>
        </p:nvSpPr>
        <p:spPr>
          <a:xfrm>
            <a:off x="838200" y="4762115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rPr>
              <a:t>350 ml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9C04D95-0BF2-E74D-AAF2-570FFD397760}"/>
              </a:ext>
            </a:extLst>
          </p:cNvPr>
          <p:cNvSpPr txBox="1"/>
          <p:nvPr/>
        </p:nvSpPr>
        <p:spPr>
          <a:xfrm>
            <a:off x="838200" y="5190532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rPr>
              <a:t>Objem nádržky na vodu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8DBE99-104F-5B49-8D8A-9847BFF3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2" t="3156" r="4230" b="7546"/>
          <a:stretch/>
        </p:blipFill>
        <p:spPr>
          <a:xfrm>
            <a:off x="4672925" y="167164"/>
            <a:ext cx="7322370" cy="65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5C30B6-551C-E949-AEF6-435908D90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1"/>
          <a:stretch/>
        </p:blipFill>
        <p:spPr>
          <a:xfrm>
            <a:off x="1481240" y="1601237"/>
            <a:ext cx="9037649" cy="47073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240" y="365126"/>
            <a:ext cx="3746368" cy="970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Neúnavně uklízí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180" y="549412"/>
            <a:ext cx="4949710" cy="108861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>
                <a:latin typeface="Proxima Nova Rg" panose="02000506030000020004" pitchFamily="2" charset="0"/>
              </a:rPr>
              <a:t>Díky vysokokapacitní 5 200mAh lithium-iontové baterii vydrží robotický vysavač Q7 Max uklízet bez přestávky až 3 hodiny. Snadno tak zvládne uklidit většinu domácností.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C30089-CE41-564F-B61B-E261D96D82D9}"/>
              </a:ext>
            </a:extLst>
          </p:cNvPr>
          <p:cNvSpPr txBox="1"/>
          <p:nvPr/>
        </p:nvSpPr>
        <p:spPr>
          <a:xfrm>
            <a:off x="1386840" y="6431914"/>
            <a:ext cx="8822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cs-CZ" sz="900">
                <a:solidFill>
                  <a:schemeClr val="bg1">
                    <a:lumMod val="50000"/>
                  </a:schemeClr>
                </a:solidFill>
                <a:latin typeface="Proxima Nova Rg" panose="02000506030000020004" pitchFamily="2" charset="0"/>
              </a:rPr>
              <a:t>3. Na základě interního testování provedeného výrobcem v Tichém režimu na tvrdé podlaze s plně nabitou baterií.</a:t>
            </a:r>
          </a:p>
        </p:txBody>
      </p:sp>
    </p:spTree>
    <p:extLst>
      <p:ext uri="{BB962C8B-B14F-4D97-AF65-F5344CB8AC3E}">
        <p14:creationId xmlns:p14="http://schemas.microsoft.com/office/powerpoint/2010/main" val="330989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617CA5F-1B7E-4547-97C6-AF2AD75B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025" y="113459"/>
            <a:ext cx="6069942" cy="11742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Vysoce přesný systém </a:t>
            </a:r>
            <a:r>
              <a:rPr lang="cs-CZ" sz="3000" b="1" dirty="0" err="1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PreciSense</a:t>
            </a:r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3000" b="1" dirty="0" err="1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LiDAR</a:t>
            </a:r>
            <a:endParaRPr lang="cs-CZ" sz="3000" b="1" dirty="0">
              <a:latin typeface="Proxima Nova Rg" panose="02000506030000020004" pitchFamily="2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025" y="1287683"/>
            <a:ext cx="4012408" cy="176269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>
                <a:latin typeface="Proxima Nova Rg" panose="02000506030000020004" pitchFamily="2" charset="0"/>
              </a:rPr>
              <a:t>Systém </a:t>
            </a:r>
            <a:r>
              <a:rPr lang="cs-CZ" sz="1400" dirty="0" err="1">
                <a:latin typeface="Proxima Nova Rg" panose="02000506030000020004" pitchFamily="2" charset="0"/>
              </a:rPr>
              <a:t>PreciSense</a:t>
            </a:r>
            <a:r>
              <a:rPr lang="cs-CZ" sz="1400" dirty="0">
                <a:latin typeface="Proxima Nova Rg" panose="02000506030000020004" pitchFamily="2" charset="0"/>
              </a:rPr>
              <a:t> </a:t>
            </a:r>
            <a:r>
              <a:rPr lang="cs-CZ" sz="1400" dirty="0" err="1">
                <a:latin typeface="Proxima Nova Rg" panose="02000506030000020004" pitchFamily="2" charset="0"/>
              </a:rPr>
              <a:t>LiDAR</a:t>
            </a:r>
            <a:r>
              <a:rPr lang="cs-CZ" sz="1400" dirty="0">
                <a:latin typeface="Proxima Nova Rg" panose="02000506030000020004" pitchFamily="2" charset="0"/>
              </a:rPr>
              <a:t> robotického vysavače stojí za výjimečnou schopností vysavače zvolit ten nejefektivnější způsob úklidu celé domácnosti. Mapa, kterou vytváří, nabízí řadu funkcí, které můžete využívat v aplikaci </a:t>
            </a:r>
            <a:r>
              <a:rPr lang="cs-CZ" sz="1400" dirty="0" err="1">
                <a:latin typeface="Proxima Nova Rg" panose="02000506030000020004" pitchFamily="2" charset="0"/>
              </a:rPr>
              <a:t>Roborock</a:t>
            </a:r>
            <a:r>
              <a:rPr lang="cs-CZ" sz="1400" dirty="0">
                <a:latin typeface="Proxima Nova Rg" panose="0200050603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872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0E114D-8C28-ED49-8A46-36358B9F8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188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807" y="1728562"/>
            <a:ext cx="3527535" cy="109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3D mapování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808" y="2679814"/>
            <a:ext cx="3709307" cy="1697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>
                <a:latin typeface="Proxima Nova Rg" panose="02000506030000020004" pitchFamily="2" charset="0"/>
              </a:rPr>
              <a:t>Podívejte se na vaši domácnost v novém světle a získejte jasnější představu o jejím uspořádání pomocí 3D mapování. Můžete dokonce přidat nábytek a materiály podlah a vytvořit tak ještě přesnější model vaší domácnosti.</a:t>
            </a:r>
          </a:p>
        </p:txBody>
      </p:sp>
    </p:spTree>
    <p:extLst>
      <p:ext uri="{BB962C8B-B14F-4D97-AF65-F5344CB8AC3E}">
        <p14:creationId xmlns:p14="http://schemas.microsoft.com/office/powerpoint/2010/main" val="212974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F86A837-5BAC-8C4A-A0C6-9BBB4FC67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02C7A6-0CBE-40DD-B1AB-70974341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67" y="578059"/>
            <a:ext cx="1869281" cy="999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Rutiny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00309-82C1-4CA8-9302-48D80F1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67" y="1400849"/>
            <a:ext cx="3663998" cy="311880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rPr>
              <a:t>Vaříte rádi? Stává se vám, že poté zvýšíte sací výkon robotického vysavače a pošlete jej do kuchyně? Vytvořte pro tuto situaci rutinu a následně už stačí jen jediné kliknutí. K jakékoli nastavené rutině můžete rovněž přidat plánovaný úklid.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3081B5-D983-CB42-8431-A3D9BAF4B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41" y="2977169"/>
            <a:ext cx="1572721" cy="3268311"/>
          </a:xfrm>
          <a:prstGeom prst="rect">
            <a:avLst/>
          </a:prstGeom>
          <a:effectLst>
            <a:outerShdw blurRad="260250" dist="173930" dir="828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937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8157</TotalTime>
  <Words>512</Words>
  <Application>Microsoft Office PowerPoint</Application>
  <PresentationFormat>Širokoúhlá obrazovka</PresentationFormat>
  <Paragraphs>33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等线</vt:lpstr>
      <vt:lpstr>等线 Light</vt:lpstr>
      <vt:lpstr>Arial</vt:lpstr>
      <vt:lpstr>Proxima Nova Rg</vt:lpstr>
      <vt:lpstr>Office 主题​​</vt:lpstr>
      <vt:lpstr>Prezentace aplikace PowerPoint</vt:lpstr>
      <vt:lpstr>Nekompromisní sací výkon</vt:lpstr>
      <vt:lpstr>Odolný a účinný kartáč</vt:lpstr>
      <vt:lpstr>Dvoufázový úklid</vt:lpstr>
      <vt:lpstr>Zásobník na prach a nádržka na vodu v jednom</vt:lpstr>
      <vt:lpstr>Neúnavně uklízí</vt:lpstr>
      <vt:lpstr>Vysoce přesný systém PreciSense LiDAR</vt:lpstr>
      <vt:lpstr>3D mapování</vt:lpstr>
      <vt:lpstr>Rutiny</vt:lpstr>
      <vt:lpstr>Vyloučené zóny a neviditelné stěny</vt:lpstr>
      <vt:lpstr>Bezpečný pro děti a domácí mazlíčky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elenayangau@gmail.com</dc:creator>
  <cp:lastModifiedBy>Hana Jáklová</cp:lastModifiedBy>
  <cp:revision>29</cp:revision>
  <dcterms:created xsi:type="dcterms:W3CDTF">2022-01-25T04:07:43Z</dcterms:created>
  <dcterms:modified xsi:type="dcterms:W3CDTF">2022-05-20T14:40:09Z</dcterms:modified>
</cp:coreProperties>
</file>