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759" r:id="rId5"/>
  </p:sldMasterIdLst>
  <p:notesMasterIdLst>
    <p:notesMasterId r:id="rId9"/>
  </p:notesMasterIdLst>
  <p:sldIdLst>
    <p:sldId id="426" r:id="rId6"/>
    <p:sldId id="447" r:id="rId7"/>
    <p:sldId id="448" r:id="rId8"/>
  </p:sldIdLst>
  <p:sldSz cx="12192000" cy="6858000"/>
  <p:notesSz cx="6799263" cy="9929813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1FF"/>
    <a:srgbClr val="FFFFCC"/>
    <a:srgbClr val="0E237A"/>
    <a:srgbClr val="313157"/>
    <a:srgbClr val="00FFCC"/>
    <a:srgbClr val="00CC66"/>
    <a:srgbClr val="00FF99"/>
    <a:srgbClr val="FFA7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chler, Jiri" userId="098d109b-eb62-4ca3-ab20-314eeb397e6b" providerId="ADAL" clId="{CB80A318-7747-4E0C-9D55-B8C49B3F0ADD}"/>
    <pc:docChg chg="undo redo custSel addSld modSld">
      <pc:chgData name="Krechler, Jiri" userId="098d109b-eb62-4ca3-ab20-314eeb397e6b" providerId="ADAL" clId="{CB80A318-7747-4E0C-9D55-B8C49B3F0ADD}" dt="2021-12-04T10:57:10.963" v="223" actId="167"/>
      <pc:docMkLst>
        <pc:docMk/>
      </pc:docMkLst>
      <pc:sldChg chg="addSp delSp modSp mod">
        <pc:chgData name="Krechler, Jiri" userId="098d109b-eb62-4ca3-ab20-314eeb397e6b" providerId="ADAL" clId="{CB80A318-7747-4E0C-9D55-B8C49B3F0ADD}" dt="2021-12-04T10:57:10.963" v="223" actId="167"/>
        <pc:sldMkLst>
          <pc:docMk/>
          <pc:sldMk cId="614934567" sldId="426"/>
        </pc:sldMkLst>
        <pc:spChg chg="mod ord">
          <ac:chgData name="Krechler, Jiri" userId="098d109b-eb62-4ca3-ab20-314eeb397e6b" providerId="ADAL" clId="{CB80A318-7747-4E0C-9D55-B8C49B3F0ADD}" dt="2021-12-04T10:57:10.963" v="223" actId="167"/>
          <ac:spMkLst>
            <pc:docMk/>
            <pc:sldMk cId="614934567" sldId="426"/>
            <ac:spMk id="7" creationId="{00000000-0000-0000-0000-000000000000}"/>
          </ac:spMkLst>
        </pc:spChg>
        <pc:spChg chg="mod">
          <ac:chgData name="Krechler, Jiri" userId="098d109b-eb62-4ca3-ab20-314eeb397e6b" providerId="ADAL" clId="{CB80A318-7747-4E0C-9D55-B8C49B3F0ADD}" dt="2021-12-03T19:37:08.569" v="139"/>
          <ac:spMkLst>
            <pc:docMk/>
            <pc:sldMk cId="614934567" sldId="426"/>
            <ac:spMk id="15" creationId="{CE340086-5FE2-40B2-8B8C-31DA8A57160F}"/>
          </ac:spMkLst>
        </pc:spChg>
        <pc:spChg chg="mod">
          <ac:chgData name="Krechler, Jiri" userId="098d109b-eb62-4ca3-ab20-314eeb397e6b" providerId="ADAL" clId="{CB80A318-7747-4E0C-9D55-B8C49B3F0ADD}" dt="2021-12-03T20:12:59.361" v="222" actId="20577"/>
          <ac:spMkLst>
            <pc:docMk/>
            <pc:sldMk cId="614934567" sldId="426"/>
            <ac:spMk id="17" creationId="{00000000-0000-0000-0000-000000000000}"/>
          </ac:spMkLst>
        </pc:spChg>
        <pc:spChg chg="mod">
          <ac:chgData name="Krechler, Jiri" userId="098d109b-eb62-4ca3-ab20-314eeb397e6b" providerId="ADAL" clId="{CB80A318-7747-4E0C-9D55-B8C49B3F0ADD}" dt="2021-12-03T19:37:08.569" v="139"/>
          <ac:spMkLst>
            <pc:docMk/>
            <pc:sldMk cId="614934567" sldId="426"/>
            <ac:spMk id="18" creationId="{093700F3-830C-4F20-925C-3430FA893D66}"/>
          </ac:spMkLst>
        </pc:spChg>
        <pc:grpChg chg="add mod">
          <ac:chgData name="Krechler, Jiri" userId="098d109b-eb62-4ca3-ab20-314eeb397e6b" providerId="ADAL" clId="{CB80A318-7747-4E0C-9D55-B8C49B3F0ADD}" dt="2021-12-03T19:37:16.080" v="140" actId="1076"/>
          <ac:grpSpMkLst>
            <pc:docMk/>
            <pc:sldMk cId="614934567" sldId="426"/>
            <ac:grpSpMk id="13" creationId="{F3E73165-854D-430D-8E81-91E3B92F38A0}"/>
          </ac:grpSpMkLst>
        </pc:grpChg>
        <pc:grpChg chg="mod">
          <ac:chgData name="Krechler, Jiri" userId="098d109b-eb62-4ca3-ab20-314eeb397e6b" providerId="ADAL" clId="{CB80A318-7747-4E0C-9D55-B8C49B3F0ADD}" dt="2021-12-03T19:37:08.569" v="139"/>
          <ac:grpSpMkLst>
            <pc:docMk/>
            <pc:sldMk cId="614934567" sldId="426"/>
            <ac:grpSpMk id="14" creationId="{D4B15F6F-3B9A-4F81-B117-A428B539B655}"/>
          </ac:grpSpMkLst>
        </pc:grpChg>
        <pc:picChg chg="del mod">
          <ac:chgData name="Krechler, Jiri" userId="098d109b-eb62-4ca3-ab20-314eeb397e6b" providerId="ADAL" clId="{CB80A318-7747-4E0C-9D55-B8C49B3F0ADD}" dt="2021-12-03T19:35:51.551" v="131" actId="478"/>
          <ac:picMkLst>
            <pc:docMk/>
            <pc:sldMk cId="614934567" sldId="426"/>
            <ac:picMk id="6" creationId="{00000000-0000-0000-0000-000000000000}"/>
          </ac:picMkLst>
        </pc:picChg>
        <pc:picChg chg="add del mod">
          <ac:chgData name="Krechler, Jiri" userId="098d109b-eb62-4ca3-ab20-314eeb397e6b" providerId="ADAL" clId="{CB80A318-7747-4E0C-9D55-B8C49B3F0ADD}" dt="2021-12-03T19:24:46.810" v="49" actId="21"/>
          <ac:picMkLst>
            <pc:docMk/>
            <pc:sldMk cId="614934567" sldId="426"/>
            <ac:picMk id="9" creationId="{1D3DC03C-87C9-4195-BF8B-019E9844EC74}"/>
          </ac:picMkLst>
        </pc:picChg>
        <pc:picChg chg="add del mod">
          <ac:chgData name="Krechler, Jiri" userId="098d109b-eb62-4ca3-ab20-314eeb397e6b" providerId="ADAL" clId="{CB80A318-7747-4E0C-9D55-B8C49B3F0ADD}" dt="2021-12-03T19:25:10.269" v="56" actId="478"/>
          <ac:picMkLst>
            <pc:docMk/>
            <pc:sldMk cId="614934567" sldId="426"/>
            <ac:picMk id="10" creationId="{4CEDAFDD-7121-4812-8A76-034EEF45A510}"/>
          </ac:picMkLst>
        </pc:picChg>
        <pc:picChg chg="add mod">
          <ac:chgData name="Krechler, Jiri" userId="098d109b-eb62-4ca3-ab20-314eeb397e6b" providerId="ADAL" clId="{CB80A318-7747-4E0C-9D55-B8C49B3F0ADD}" dt="2021-12-03T19:37:21.440" v="142" actId="1076"/>
          <ac:picMkLst>
            <pc:docMk/>
            <pc:sldMk cId="614934567" sldId="426"/>
            <ac:picMk id="11" creationId="{E880F8D6-D102-4C0C-8CED-96A33FBAAE5A}"/>
          </ac:picMkLst>
        </pc:picChg>
        <pc:picChg chg="add mod">
          <ac:chgData name="Krechler, Jiri" userId="098d109b-eb62-4ca3-ab20-314eeb397e6b" providerId="ADAL" clId="{CB80A318-7747-4E0C-9D55-B8C49B3F0ADD}" dt="2021-12-03T19:37:17.789" v="141" actId="1076"/>
          <ac:picMkLst>
            <pc:docMk/>
            <pc:sldMk cId="614934567" sldId="426"/>
            <ac:picMk id="12" creationId="{26E2421E-1733-444C-A745-385484FDB1BE}"/>
          </ac:picMkLst>
        </pc:picChg>
        <pc:picChg chg="mod">
          <ac:chgData name="Krechler, Jiri" userId="098d109b-eb62-4ca3-ab20-314eeb397e6b" providerId="ADAL" clId="{CB80A318-7747-4E0C-9D55-B8C49B3F0ADD}" dt="2021-12-03T19:37:08.569" v="139"/>
          <ac:picMkLst>
            <pc:docMk/>
            <pc:sldMk cId="614934567" sldId="426"/>
            <ac:picMk id="16" creationId="{2E729391-FA58-4649-AD7C-7057678AB04D}"/>
          </ac:picMkLst>
        </pc:picChg>
      </pc:sldChg>
      <pc:sldChg chg="addSp delSp modSp mod">
        <pc:chgData name="Krechler, Jiri" userId="098d109b-eb62-4ca3-ab20-314eeb397e6b" providerId="ADAL" clId="{CB80A318-7747-4E0C-9D55-B8C49B3F0ADD}" dt="2021-12-03T20:08:49.625" v="220" actId="20577"/>
        <pc:sldMkLst>
          <pc:docMk/>
          <pc:sldMk cId="1005589128" sldId="447"/>
        </pc:sldMkLst>
        <pc:spChg chg="mod">
          <ac:chgData name="Krechler, Jiri" userId="098d109b-eb62-4ca3-ab20-314eeb397e6b" providerId="ADAL" clId="{CB80A318-7747-4E0C-9D55-B8C49B3F0ADD}" dt="2021-12-03T19:20:37.324" v="13" actId="20577"/>
          <ac:spMkLst>
            <pc:docMk/>
            <pc:sldMk cId="1005589128" sldId="447"/>
            <ac:spMk id="2" creationId="{00000000-0000-0000-0000-000000000000}"/>
          </ac:spMkLst>
        </pc:spChg>
        <pc:spChg chg="mod">
          <ac:chgData name="Krechler, Jiri" userId="098d109b-eb62-4ca3-ab20-314eeb397e6b" providerId="ADAL" clId="{CB80A318-7747-4E0C-9D55-B8C49B3F0ADD}" dt="2021-12-03T20:08:49.625" v="220" actId="20577"/>
          <ac:spMkLst>
            <pc:docMk/>
            <pc:sldMk cId="1005589128" sldId="447"/>
            <ac:spMk id="10" creationId="{00000000-0000-0000-0000-000000000000}"/>
          </ac:spMkLst>
        </pc:spChg>
        <pc:picChg chg="del">
          <ac:chgData name="Krechler, Jiri" userId="098d109b-eb62-4ca3-ab20-314eeb397e6b" providerId="ADAL" clId="{CB80A318-7747-4E0C-9D55-B8C49B3F0ADD}" dt="2021-12-03T19:20:26.546" v="0" actId="478"/>
          <ac:picMkLst>
            <pc:docMk/>
            <pc:sldMk cId="1005589128" sldId="447"/>
            <ac:picMk id="3" creationId="{00000000-0000-0000-0000-000000000000}"/>
          </ac:picMkLst>
        </pc:picChg>
        <pc:picChg chg="add mod">
          <ac:chgData name="Krechler, Jiri" userId="098d109b-eb62-4ca3-ab20-314eeb397e6b" providerId="ADAL" clId="{CB80A318-7747-4E0C-9D55-B8C49B3F0ADD}" dt="2021-12-03T19:24:54.445" v="51" actId="14100"/>
          <ac:picMkLst>
            <pc:docMk/>
            <pc:sldMk cId="1005589128" sldId="447"/>
            <ac:picMk id="5" creationId="{1AA7F956-5CE8-4E64-A07A-6EFE93203B8E}"/>
          </ac:picMkLst>
        </pc:picChg>
      </pc:sldChg>
      <pc:sldChg chg="addSp delSp modSp add mod">
        <pc:chgData name="Krechler, Jiri" userId="098d109b-eb62-4ca3-ab20-314eeb397e6b" providerId="ADAL" clId="{CB80A318-7747-4E0C-9D55-B8C49B3F0ADD}" dt="2021-12-03T19:24:37.465" v="47" actId="1076"/>
        <pc:sldMkLst>
          <pc:docMk/>
          <pc:sldMk cId="3486614703" sldId="448"/>
        </pc:sldMkLst>
        <pc:spChg chg="mod">
          <ac:chgData name="Krechler, Jiri" userId="098d109b-eb62-4ca3-ab20-314eeb397e6b" providerId="ADAL" clId="{CB80A318-7747-4E0C-9D55-B8C49B3F0ADD}" dt="2021-12-03T19:24:37.465" v="47" actId="1076"/>
          <ac:spMkLst>
            <pc:docMk/>
            <pc:sldMk cId="3486614703" sldId="448"/>
            <ac:spMk id="8" creationId="{2E751696-4297-4FBD-83F0-DD89E9ECF2CE}"/>
          </ac:spMkLst>
        </pc:spChg>
        <pc:picChg chg="del">
          <ac:chgData name="Krechler, Jiri" userId="098d109b-eb62-4ca3-ab20-314eeb397e6b" providerId="ADAL" clId="{CB80A318-7747-4E0C-9D55-B8C49B3F0ADD}" dt="2021-12-03T19:22:20.538" v="26" actId="478"/>
          <ac:picMkLst>
            <pc:docMk/>
            <pc:sldMk cId="3486614703" sldId="448"/>
            <ac:picMk id="6" creationId="{FF9C455D-3C78-45B0-B1AD-2953A2755EDD}"/>
          </ac:picMkLst>
        </pc:picChg>
        <pc:picChg chg="del">
          <ac:chgData name="Krechler, Jiri" userId="098d109b-eb62-4ca3-ab20-314eeb397e6b" providerId="ADAL" clId="{CB80A318-7747-4E0C-9D55-B8C49B3F0ADD}" dt="2021-12-03T19:22:24.665" v="27" actId="478"/>
          <ac:picMkLst>
            <pc:docMk/>
            <pc:sldMk cId="3486614703" sldId="448"/>
            <ac:picMk id="7" creationId="{09D52165-0202-46AD-9ADC-441EC14103DF}"/>
          </ac:picMkLst>
        </pc:picChg>
        <pc:picChg chg="add del mod">
          <ac:chgData name="Krechler, Jiri" userId="098d109b-eb62-4ca3-ab20-314eeb397e6b" providerId="ADAL" clId="{CB80A318-7747-4E0C-9D55-B8C49B3F0ADD}" dt="2021-12-03T19:23:36.211" v="36" actId="21"/>
          <ac:picMkLst>
            <pc:docMk/>
            <pc:sldMk cId="3486614703" sldId="448"/>
            <ac:picMk id="15" creationId="{732FAD88-2F18-4DD3-8F77-B5F8101A9215}"/>
          </ac:picMkLst>
        </pc:picChg>
        <pc:picChg chg="add del mod">
          <ac:chgData name="Krechler, Jiri" userId="098d109b-eb62-4ca3-ab20-314eeb397e6b" providerId="ADAL" clId="{CB80A318-7747-4E0C-9D55-B8C49B3F0ADD}" dt="2021-12-03T19:23:36.211" v="36" actId="21"/>
          <ac:picMkLst>
            <pc:docMk/>
            <pc:sldMk cId="3486614703" sldId="448"/>
            <ac:picMk id="27" creationId="{C438F7E1-E8AC-4D04-8E40-34DC3960FB45}"/>
          </ac:picMkLst>
        </pc:picChg>
        <pc:picChg chg="add del mod">
          <ac:chgData name="Krechler, Jiri" userId="098d109b-eb62-4ca3-ab20-314eeb397e6b" providerId="ADAL" clId="{CB80A318-7747-4E0C-9D55-B8C49B3F0ADD}" dt="2021-12-03T19:23:36.211" v="36" actId="21"/>
          <ac:picMkLst>
            <pc:docMk/>
            <pc:sldMk cId="3486614703" sldId="448"/>
            <ac:picMk id="29" creationId="{1920675A-9E4E-4C12-8F0F-A705E8C4D455}"/>
          </ac:picMkLst>
        </pc:picChg>
        <pc:picChg chg="add del mod">
          <ac:chgData name="Krechler, Jiri" userId="098d109b-eb62-4ca3-ab20-314eeb397e6b" providerId="ADAL" clId="{CB80A318-7747-4E0C-9D55-B8C49B3F0ADD}" dt="2021-12-03T19:23:36.211" v="36" actId="21"/>
          <ac:picMkLst>
            <pc:docMk/>
            <pc:sldMk cId="3486614703" sldId="448"/>
            <ac:picMk id="34" creationId="{B8C5792E-817D-435C-88B6-9046D1F55681}"/>
          </ac:picMkLst>
        </pc:picChg>
        <pc:picChg chg="add mod">
          <ac:chgData name="Krechler, Jiri" userId="098d109b-eb62-4ca3-ab20-314eeb397e6b" providerId="ADAL" clId="{CB80A318-7747-4E0C-9D55-B8C49B3F0ADD}" dt="2021-12-03T19:24:03.212" v="41" actId="14861"/>
          <ac:picMkLst>
            <pc:docMk/>
            <pc:sldMk cId="3486614703" sldId="448"/>
            <ac:picMk id="35" creationId="{939FFCD7-6BFB-44AD-BB5C-F6D0F39C7232}"/>
          </ac:picMkLst>
        </pc:picChg>
        <pc:picChg chg="add mod">
          <ac:chgData name="Krechler, Jiri" userId="098d109b-eb62-4ca3-ab20-314eeb397e6b" providerId="ADAL" clId="{CB80A318-7747-4E0C-9D55-B8C49B3F0ADD}" dt="2021-12-03T19:24:34.451" v="46" actId="1076"/>
          <ac:picMkLst>
            <pc:docMk/>
            <pc:sldMk cId="3486614703" sldId="448"/>
            <ac:picMk id="37" creationId="{389BFB4A-5965-4AFC-9654-3F9EEB90E4DF}"/>
          </ac:picMkLst>
        </pc:picChg>
      </pc:sldChg>
    </pc:docChg>
  </pc:docChgLst>
  <pc:docChgLst>
    <pc:chgData name="Matějčková Ivana" userId="baa6152c-a5cf-434d-a7d9-b77bf23a23dd" providerId="ADAL" clId="{74F7EBB8-D1BB-4BFD-BE1B-17AEDF65DC9A}"/>
    <pc:docChg chg="modSld">
      <pc:chgData name="Matějčková Ivana" userId="baa6152c-a5cf-434d-a7d9-b77bf23a23dd" providerId="ADAL" clId="{74F7EBB8-D1BB-4BFD-BE1B-17AEDF65DC9A}" dt="2022-01-07T09:15:59.054" v="0" actId="6549"/>
      <pc:docMkLst>
        <pc:docMk/>
      </pc:docMkLst>
      <pc:sldChg chg="modSp mod">
        <pc:chgData name="Matějčková Ivana" userId="baa6152c-a5cf-434d-a7d9-b77bf23a23dd" providerId="ADAL" clId="{74F7EBB8-D1BB-4BFD-BE1B-17AEDF65DC9A}" dt="2022-01-07T09:15:59.054" v="0" actId="6549"/>
        <pc:sldMkLst>
          <pc:docMk/>
          <pc:sldMk cId="614934567" sldId="426"/>
        </pc:sldMkLst>
        <pc:spChg chg="mod">
          <ac:chgData name="Matějčková Ivana" userId="baa6152c-a5cf-434d-a7d9-b77bf23a23dd" providerId="ADAL" clId="{74F7EBB8-D1BB-4BFD-BE1B-17AEDF65DC9A}" dt="2022-01-07T09:15:59.054" v="0" actId="6549"/>
          <ac:spMkLst>
            <pc:docMk/>
            <pc:sldMk cId="614934567" sldId="42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D5E9-1060-4B8A-989D-898362BB463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821AD-9782-4D17-BF51-57735987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EDF8-B3E8-4B83-BD5F-C531498765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HCS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57" name="Picture 69" descr="C:\Users\hde1mdz\AppData\Local\Microsoft\Windows\Temporary Internet Files\Content.Outlook\VPEQ3HQ1\Flag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175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657723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/>
          <p:nvPr/>
        </p:nvSpPr>
        <p:spPr>
          <a:xfrm>
            <a:off x="4233" y="3177"/>
            <a:ext cx="12192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srgbClr val="FFFFFF"/>
              </a:solidFill>
            </a:endParaRPr>
          </a:p>
        </p:txBody>
      </p:sp>
      <p:pic>
        <p:nvPicPr>
          <p:cNvPr id="13" name="Bild 7" descr="VORLAGE2.ps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26889"/>
            <a:ext cx="12191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18741" y="3546402"/>
            <a:ext cx="11070167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418741" y="2671200"/>
            <a:ext cx="11070167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de-DE" dirty="0"/>
              <a:t>FREUDENBERG</a:t>
            </a:r>
          </a:p>
          <a:p>
            <a:r>
              <a:rPr lang="de-DE" dirty="0"/>
              <a:t>HOME AND CLEANING SOLUTIONS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418741" y="4460800"/>
            <a:ext cx="11070167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85" y="6148391"/>
            <a:ext cx="3360935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1574" y="6487985"/>
            <a:ext cx="571503" cy="184666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0583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92" y="212400"/>
            <a:ext cx="11057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0548" y="1484784"/>
            <a:ext cx="5427133" cy="431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0882" y="1484784"/>
            <a:ext cx="5427133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0882" y="3717032"/>
            <a:ext cx="5427133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50" y="6619976"/>
            <a:ext cx="488461" cy="15388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6345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92" y="212400"/>
            <a:ext cx="11057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1923" y="1484784"/>
            <a:ext cx="5427133" cy="4464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256" y="1484784"/>
            <a:ext cx="5427133" cy="4464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8970111" y="6619977"/>
            <a:ext cx="2559539" cy="15388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49" y="6408742"/>
            <a:ext cx="313396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50" y="6619977"/>
            <a:ext cx="488461" cy="15388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5C01C33-6568-4B1A-9E3A-232FFD3B3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999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7267" y="1700808"/>
            <a:ext cx="11057467" cy="4318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1/7/2022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349" y="1529398"/>
            <a:ext cx="109728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0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8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4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9"/>
          <p:cNvSpPr/>
          <p:nvPr/>
        </p:nvSpPr>
        <p:spPr>
          <a:xfrm>
            <a:off x="0" y="0"/>
            <a:ext cx="12192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852734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 7" descr="VORLAGE2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" y="551802"/>
            <a:ext cx="12191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2340" y="2647497"/>
            <a:ext cx="11116733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2BC2FC6C-3788-413A-B681-20D0B6F9B981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1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827349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827349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24749" y="1526229"/>
            <a:ext cx="5376000" cy="22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8037" y="1526229"/>
            <a:ext cx="5376000" cy="22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>
          <a:xfrm>
            <a:off x="617963" y="3843008"/>
            <a:ext cx="5376000" cy="22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11"/>
          </p:nvPr>
        </p:nvSpPr>
        <p:spPr>
          <a:xfrm>
            <a:off x="6191251" y="3843008"/>
            <a:ext cx="5376000" cy="22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1/7/2022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950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1" y="1556792"/>
            <a:ext cx="115189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551" y="3895183"/>
            <a:ext cx="115189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1/7/2022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119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1" y="1538504"/>
            <a:ext cx="115189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1/7/2022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35362" y="3835300"/>
            <a:ext cx="115189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284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2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23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349" y="1529398"/>
            <a:ext cx="109728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73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5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095414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10"/>
          <p:cNvSpPr/>
          <p:nvPr/>
        </p:nvSpPr>
        <p:spPr>
          <a:xfrm>
            <a:off x="0" y="-1"/>
            <a:ext cx="12192000" cy="596724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21835" y="349253"/>
            <a:ext cx="7792140" cy="1492083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/>
              <a:t>Chapter-Headline, Arial </a:t>
            </a:r>
            <a:r>
              <a:rPr lang="de-DE" dirty="0" err="1"/>
              <a:t>bold</a:t>
            </a:r>
            <a:r>
              <a:rPr lang="de-DE" dirty="0"/>
              <a:t> 40pt 2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max</a:t>
            </a:r>
            <a:endParaRPr lang="de-DE" dirty="0"/>
          </a:p>
        </p:txBody>
      </p:sp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8CE683C1-B783-423B-91A6-C7D41FADAEA6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Bild 7" descr="VORLAGE2.psd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332588"/>
            <a:ext cx="12191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6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4877" y="1608607"/>
            <a:ext cx="528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7677" y="1606520"/>
            <a:ext cx="528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1/7/2022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482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31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1" y="1538504"/>
            <a:ext cx="115189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551" y="3876895"/>
            <a:ext cx="115189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1/7/2022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1" y="6400416"/>
            <a:ext cx="1774891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998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9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392616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1" y="3938591"/>
            <a:ext cx="5392616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89784" y="1600204"/>
            <a:ext cx="53926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8848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62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80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7853" y="569913"/>
            <a:ext cx="11036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7851" y="1906588"/>
            <a:ext cx="5416549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6" y="1906588"/>
            <a:ext cx="5416551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7851" y="4141788"/>
            <a:ext cx="5416549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6" y="4141788"/>
            <a:ext cx="5416551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125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1" y="1538504"/>
            <a:ext cx="115189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35362" y="3835300"/>
            <a:ext cx="115189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609600" y="6400416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5C356BBE-4029-4639-B48D-05DDF9E0F505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737601" y="6446580"/>
            <a:ext cx="1775884" cy="184666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32F89DAA-84A0-434D-B499-AC76F3F8C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8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4521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0270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289852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0"/>
          <p:cNvSpPr/>
          <p:nvPr/>
        </p:nvSpPr>
        <p:spPr>
          <a:xfrm>
            <a:off x="0" y="-1"/>
            <a:ext cx="12192000" cy="596724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srgbClr val="FFFFFF"/>
              </a:solidFill>
            </a:endParaRPr>
          </a:p>
        </p:txBody>
      </p:sp>
      <p:pic>
        <p:nvPicPr>
          <p:cNvPr id="10" name="Bild 7" descr="VORLAGE2.psd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146686"/>
            <a:ext cx="12191999" cy="1820562"/>
          </a:xfrm>
          <a:prstGeom prst="rect">
            <a:avLst/>
          </a:prstGeom>
        </p:spPr>
      </p:pic>
      <p:sp>
        <p:nvSpPr>
          <p:cNvPr id="1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1" y="3607825"/>
            <a:ext cx="7792140" cy="1492083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/>
              <a:t>Chapter-Headline, Arial </a:t>
            </a:r>
            <a:r>
              <a:rPr lang="de-DE" dirty="0" err="1"/>
              <a:t>bold</a:t>
            </a:r>
            <a:r>
              <a:rPr lang="de-DE" dirty="0"/>
              <a:t> 40pt 2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max</a:t>
            </a:r>
            <a:endParaRPr lang="de-DE" dirty="0"/>
          </a:p>
        </p:txBody>
      </p:sp>
      <p:sp>
        <p:nvSpPr>
          <p:cNvPr id="14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CF45104-0DD7-4506-9C73-42011A66B4A7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1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600200"/>
            <a:ext cx="5657851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3946547"/>
            <a:ext cx="5657851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36551" y="1600200"/>
            <a:ext cx="5657851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1"/>
          </p:nvPr>
        </p:nvSpPr>
        <p:spPr>
          <a:xfrm>
            <a:off x="336551" y="3946547"/>
            <a:ext cx="5657851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07604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5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349" y="1529398"/>
            <a:ext cx="109728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67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65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75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66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827349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827349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0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36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1303203"/>
            <a:ext cx="11268517" cy="467836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E31E1C05-443B-4AFE-BC21-0238D586E16E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3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63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0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349" y="1529398"/>
            <a:ext cx="109728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77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43873" y="1916832"/>
            <a:ext cx="7008779" cy="18693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43873" y="4293099"/>
            <a:ext cx="7008779" cy="1833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940998" y="1535115"/>
            <a:ext cx="7014289" cy="3817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939641" y="3911377"/>
            <a:ext cx="7014289" cy="3817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/>
              <a:t>Textmasterformat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239184" y="2636914"/>
            <a:ext cx="4512733" cy="2087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08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27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71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47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3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7349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/>
              <a:t>Textmasterformat bearbeiten</a:t>
            </a:r>
          </a:p>
          <a:p>
            <a:pPr lvl="1"/>
            <a:r>
              <a:rPr lang="en-CA" noProof="0"/>
              <a:t>Zweite Ebene</a:t>
            </a:r>
          </a:p>
          <a:p>
            <a:pPr lvl="2"/>
            <a:r>
              <a:rPr lang="en-CA" noProof="0"/>
              <a:t>Dritte Ebene</a:t>
            </a:r>
          </a:p>
          <a:p>
            <a:pPr lvl="3"/>
            <a:r>
              <a:rPr lang="en-CA" noProof="0"/>
              <a:t>Vierte Ebene</a:t>
            </a:r>
          </a:p>
          <a:p>
            <a:pPr lvl="4"/>
            <a:r>
              <a:rPr lang="en-CA" noProof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9349" y="40466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39184" y="908053"/>
            <a:ext cx="1094528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8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DE" dirty="0"/>
              <a:t>Text </a:t>
            </a:r>
            <a:r>
              <a:rPr lang="de-DE" dirty="0" err="1"/>
              <a:t>page</a:t>
            </a:r>
            <a:r>
              <a:rPr lang="de-DE" dirty="0"/>
              <a:t>. Headline in </a:t>
            </a:r>
            <a:r>
              <a:rPr lang="de-DE" dirty="0" err="1"/>
              <a:t>maximum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 24pt, FB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2" y="1304635"/>
            <a:ext cx="11268517" cy="468818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de-DE" dirty="0"/>
              <a:t>Subheadline in Arial </a:t>
            </a:r>
            <a:r>
              <a:rPr lang="de-DE" dirty="0" err="1"/>
              <a:t>bold</a:t>
            </a:r>
            <a:r>
              <a:rPr lang="de-DE" dirty="0"/>
              <a:t> 16pt, </a:t>
            </a:r>
            <a:r>
              <a:rPr lang="de-DE" dirty="0" err="1"/>
              <a:t>black</a:t>
            </a:r>
            <a:r>
              <a:rPr lang="de-DE" dirty="0"/>
              <a:t>,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1,2</a:t>
            </a:r>
          </a:p>
          <a:p>
            <a:pPr lvl="1"/>
            <a:r>
              <a:rPr lang="de-DE" dirty="0"/>
              <a:t>Body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Arial </a:t>
            </a:r>
            <a:r>
              <a:rPr lang="de-DE" dirty="0" err="1"/>
              <a:t>regular</a:t>
            </a:r>
            <a:r>
              <a:rPr lang="de-DE" dirty="0"/>
              <a:t> 16pt, </a:t>
            </a:r>
            <a:r>
              <a:rPr lang="de-DE" dirty="0" err="1"/>
              <a:t>black</a:t>
            </a:r>
            <a:r>
              <a:rPr lang="de-DE" dirty="0"/>
              <a:t>,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7F64795-6BC7-41B5-A24D-69B497B6112B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94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4384" y="1592264"/>
            <a:ext cx="5537200" cy="4416650"/>
          </a:xfrm>
        </p:spPr>
        <p:txBody>
          <a:bodyPr/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203952" y="1592265"/>
            <a:ext cx="5537200" cy="2327275"/>
          </a:xfrm>
        </p:spPr>
        <p:txBody>
          <a:bodyPr/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203952" y="4071938"/>
            <a:ext cx="5537200" cy="1936976"/>
          </a:xfrm>
        </p:spPr>
        <p:txBody>
          <a:bodyPr/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670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779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1004" y="1571631"/>
            <a:ext cx="11430000" cy="4429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93035" y="274638"/>
            <a:ext cx="11515599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4775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67267" y="569913"/>
            <a:ext cx="11057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7267" y="1906588"/>
            <a:ext cx="11059200" cy="20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387" y="4141788"/>
            <a:ext cx="11059200" cy="20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605460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171574" y="6487986"/>
            <a:ext cx="57150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BAC3-28F3-4AE4-9213-A457D7166F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487" y="188642"/>
            <a:ext cx="21270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23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68189"/>
            <a:ext cx="11100079" cy="54108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937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4" y="6487986"/>
            <a:ext cx="57150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77000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charset="0"/>
              </a:rPr>
              <a:t>Release 1.1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615C-2C53-457D-92EE-ADE0826586B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487" y="188642"/>
            <a:ext cx="21270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2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4" y="6487986"/>
            <a:ext cx="5715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88B0-4751-4BB1-8EF4-A4D9A6B883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487" y="188642"/>
            <a:ext cx="21270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8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926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9784" y="1600204"/>
            <a:ext cx="53926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84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1003" y="1571629"/>
            <a:ext cx="11430000" cy="4429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93035" y="274638"/>
            <a:ext cx="11515599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4831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67267" y="569913"/>
            <a:ext cx="11057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7267" y="1906588"/>
            <a:ext cx="11059200" cy="20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387" y="4141788"/>
            <a:ext cx="11059200" cy="20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96896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031617" y="1409701"/>
            <a:ext cx="3654503" cy="45831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2" y="1304635"/>
            <a:ext cx="6978652" cy="4688181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43232FE-9D56-43CC-8DE9-72DE18323F60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15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1001" y="1571627"/>
            <a:ext cx="11430000" cy="4429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93036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6132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9835"/>
            <a:ext cx="5537200" cy="2344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46972"/>
            <a:ext cx="5537200" cy="2346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249832"/>
            <a:ext cx="5537200" cy="4843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89966" y="1"/>
            <a:ext cx="6675505" cy="9692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400414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547B-7D7D-F648-93E8-CE4E66461A05}" type="datetimeFigureOut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07.01.2022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400414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1695-AE2E-C746-968D-DE4E77881118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182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1" y="1639277"/>
            <a:ext cx="10972800" cy="4525963"/>
          </a:xfrm>
        </p:spPr>
        <p:txBody>
          <a:bodyPr/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876552" y="274638"/>
            <a:ext cx="66755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957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4384" y="1592264"/>
            <a:ext cx="5537200" cy="4416650"/>
          </a:xfrm>
        </p:spPr>
        <p:txBody>
          <a:bodyPr/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203951" y="1592264"/>
            <a:ext cx="5537200" cy="2327275"/>
          </a:xfrm>
        </p:spPr>
        <p:txBody>
          <a:bodyPr/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203951" y="4071938"/>
            <a:ext cx="5537200" cy="1936976"/>
          </a:xfrm>
        </p:spPr>
        <p:txBody>
          <a:bodyPr/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670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87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124744"/>
            <a:ext cx="10972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45025"/>
            <a:ext cx="10972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67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68743"/>
      </p:ext>
    </p:extLst>
  </p:cSld>
  <p:clrMapOvr>
    <a:masterClrMapping/>
  </p:clrMapOvr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HCS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6026" name="Picture 138" descr="\\hde1file1\home$\hde1lrr\07_Communication\PPT Folienmaster\Vileda Images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83533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39200" y="6045200"/>
            <a:ext cx="3352800" cy="79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18741" y="3546401"/>
            <a:ext cx="11070167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418741" y="2671200"/>
            <a:ext cx="11070167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de-DE" dirty="0"/>
              <a:t>FREUDENBERG</a:t>
            </a:r>
            <a:br>
              <a:rPr lang="de-DE" dirty="0"/>
            </a:br>
            <a:r>
              <a:rPr lang="de-DE" dirty="0"/>
              <a:t>HOME AND CLEANING SOLUTIONS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418741" y="4460800"/>
            <a:ext cx="11070167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199" y="6289695"/>
            <a:ext cx="2688000" cy="327874"/>
          </a:xfrm>
          <a:prstGeom prst="rect">
            <a:avLst/>
          </a:prstGeom>
        </p:spPr>
      </p:pic>
      <p:pic>
        <p:nvPicPr>
          <p:cNvPr id="12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842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HCS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6" name="Picture 18" descr="\\hde1file1\home$\hde1lrr\07_Communication\PPT Folienmaster\Vileda Images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" y="3175"/>
            <a:ext cx="12186921" cy="31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86800" y="5842000"/>
            <a:ext cx="35052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18741" y="3546401"/>
            <a:ext cx="11070167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418741" y="2671200"/>
            <a:ext cx="11070167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de-DE" dirty="0"/>
              <a:t>FREUDENBERG</a:t>
            </a:r>
            <a:br>
              <a:rPr lang="de-DE" dirty="0"/>
            </a:br>
            <a:r>
              <a:rPr lang="de-DE" dirty="0"/>
              <a:t>HOME AND CLEANING SOLUTIONS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418741" y="4460800"/>
            <a:ext cx="11070167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199" y="6289695"/>
            <a:ext cx="2688000" cy="327874"/>
          </a:xfrm>
          <a:prstGeom prst="rect">
            <a:avLst/>
          </a:prstGeom>
        </p:spPr>
      </p:pic>
      <p:pic>
        <p:nvPicPr>
          <p:cNvPr id="12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65981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543" name="Picture 31" descr="\\hde1file1\home$\hde1lrr\07_Communication\PPT Folienmaster\Vileda Images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12192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2340" y="2647497"/>
            <a:ext cx="11116733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Grafik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50267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66" name="Picture 30" descr="\\hde1file1\home$\hde1lrr\07_Communication\PPT Folienmaster\Vileda Images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83533" cy="61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21834" y="349251"/>
            <a:ext cx="7792140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/>
              <a:t>Chapter-Headline, Arial </a:t>
            </a:r>
            <a:r>
              <a:rPr lang="de-DE" dirty="0" err="1"/>
              <a:t>bold</a:t>
            </a:r>
            <a:r>
              <a:rPr lang="de-DE" dirty="0"/>
              <a:t> 40pt 2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max</a:t>
            </a:r>
            <a:endParaRPr lang="de-DE" dirty="0"/>
          </a:p>
        </p:txBody>
      </p:sp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2342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6129867" y="1304635"/>
            <a:ext cx="5556251" cy="468818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2" y="1304635"/>
            <a:ext cx="5609625" cy="4688181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C6D9FA6-BDC0-4316-ACC6-5D210A2B2682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2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9475" name="Picture 35" descr="\\hde1file1\home$\hde1lrr\07_Communication\PPT Folienmaster\Vileda Images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21834" y="349251"/>
            <a:ext cx="7792140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/>
              <a:t>Chapter-Headline, Arial </a:t>
            </a:r>
            <a:r>
              <a:rPr lang="de-DE" dirty="0" err="1"/>
              <a:t>bold</a:t>
            </a:r>
            <a:r>
              <a:rPr lang="de-DE" dirty="0"/>
              <a:t> 40pt 2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max</a:t>
            </a:r>
            <a:endParaRPr lang="de-DE" dirty="0"/>
          </a:p>
        </p:txBody>
      </p:sp>
      <p:pic>
        <p:nvPicPr>
          <p:cNvPr id="9" name="Grafik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57368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606" name="Picture 22" descr="\\hde1file1\home$\hde1lrr\07_Communication\PPT Folienmaster\Vileda Images\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1" y="4115823"/>
            <a:ext cx="7792140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9" name="Grafik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69155"/>
      </p:ext>
    </p:extLst>
  </p:cSld>
  <p:clrMapOvr>
    <a:masterClrMapping/>
  </p:clrMapOvr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5" name="Picture 5" descr="\\hde1file1\home$\hde1lrr\07_Communication\PPT Folienmaster\Vileda Images\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7" y="-635"/>
            <a:ext cx="12192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1" y="4115823"/>
            <a:ext cx="7792140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7" name="Grafik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09176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709" name="Picture 5" descr="\\hde1file1\home$\hde1lrr\07_Communication\PPT Folienmaster\Vileda Images\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2183533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1" y="4115823"/>
            <a:ext cx="7792140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7" name="Grafik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9427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1303201"/>
            <a:ext cx="11268517" cy="467836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E31E1C05-443B-4AFE-BC21-0238D586E16E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671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DE" dirty="0"/>
              <a:t>Text </a:t>
            </a:r>
            <a:r>
              <a:rPr lang="de-DE" dirty="0" err="1"/>
              <a:t>page</a:t>
            </a:r>
            <a:r>
              <a:rPr lang="de-DE" dirty="0"/>
              <a:t>. Headline in </a:t>
            </a:r>
            <a:r>
              <a:rPr lang="de-DE" dirty="0" err="1"/>
              <a:t>maximum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 24pt, FB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2" y="1304633"/>
            <a:ext cx="11268517" cy="468818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de-DE" dirty="0"/>
              <a:t>Subheadline in Arial </a:t>
            </a:r>
            <a:r>
              <a:rPr lang="de-DE" dirty="0" err="1"/>
              <a:t>bold</a:t>
            </a:r>
            <a:r>
              <a:rPr lang="de-DE" dirty="0"/>
              <a:t> 16pt, </a:t>
            </a:r>
            <a:r>
              <a:rPr lang="de-DE" dirty="0" err="1"/>
              <a:t>black</a:t>
            </a:r>
            <a:r>
              <a:rPr lang="de-DE" dirty="0"/>
              <a:t>,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1,2</a:t>
            </a:r>
          </a:p>
          <a:p>
            <a:pPr lvl="1"/>
            <a:r>
              <a:rPr lang="de-DE" dirty="0"/>
              <a:t>Body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Arial </a:t>
            </a:r>
            <a:r>
              <a:rPr lang="de-DE" dirty="0" err="1"/>
              <a:t>regular</a:t>
            </a:r>
            <a:r>
              <a:rPr lang="de-DE" dirty="0"/>
              <a:t> 16pt, </a:t>
            </a:r>
            <a:r>
              <a:rPr lang="de-DE" dirty="0" err="1"/>
              <a:t>black</a:t>
            </a:r>
            <a:r>
              <a:rPr lang="de-DE" dirty="0"/>
              <a:t>,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7F64795-6BC7-41B5-A24D-69B497B6112B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208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031615" y="1409701"/>
            <a:ext cx="3654503" cy="45831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1" y="1304633"/>
            <a:ext cx="6978652" cy="4688181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43232FE-9D56-43CC-8DE9-72DE18323F60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0374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6129867" y="1304633"/>
            <a:ext cx="5556251" cy="468818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1" y="1304633"/>
            <a:ext cx="5609625" cy="4688181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C6D9FA6-BDC0-4316-ACC6-5D210A2B2682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4606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527051" y="1409701"/>
            <a:ext cx="11148483" cy="4583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3D5DD86-492E-45ED-B3F3-0486E018FE69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4017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0965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527051" y="1409703"/>
            <a:ext cx="11148483" cy="4583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3D5DD86-492E-45ED-B3F3-0486E018FE69}" type="datetime1">
              <a:rPr lang="en-US" smtClean="0">
                <a:solidFill>
                  <a:srgbClr val="000000"/>
                </a:solidFill>
              </a:rPr>
              <a:pPr/>
              <a:t>1/7/2022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028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sah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96768"/>
      </p:ext>
    </p:extLst>
  </p:cSld>
  <p:clrMapOvr>
    <a:masterClrMapping/>
  </p:clrMapOvr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1574" y="6487985"/>
            <a:ext cx="571503" cy="184666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6704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oleObject" Target="../embeddings/oleObject1.bin"/><Relationship Id="rId8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85.xml"/><Relationship Id="rId19" Type="http://schemas.openxmlformats.org/officeDocument/2006/relationships/oleObject" Target="../embeddings/oleObject10.bin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1778176870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8" imgW="6350000" imgH="6350000" progId="TCLayout.ActiveDocument.1">
                  <p:embed/>
                </p:oleObj>
              </mc:Choice>
              <mc:Fallback>
                <p:oleObj name="think-cell Slide" r:id="rId78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4" y="6534153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7602" y="248403"/>
            <a:ext cx="112655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de-DE" dirty="0"/>
              <a:t>Text </a:t>
            </a:r>
            <a:r>
              <a:rPr lang="de-DE" dirty="0" err="1"/>
              <a:t>page</a:t>
            </a:r>
            <a:r>
              <a:rPr lang="de-DE" dirty="0"/>
              <a:t>. Headline in </a:t>
            </a:r>
            <a:r>
              <a:rPr lang="de-DE" dirty="0" err="1"/>
              <a:t>maximum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 24pt, FB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7600" y="1303200"/>
            <a:ext cx="11234547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3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99" y="6289695"/>
            <a:ext cx="2688000" cy="327874"/>
          </a:xfrm>
          <a:prstGeom prst="rect">
            <a:avLst/>
          </a:prstGeom>
        </p:spPr>
      </p:pic>
      <p:pic>
        <p:nvPicPr>
          <p:cNvPr id="10" name="Picture 266" descr="C:\Users\304521\Downloads\Vileda_Schriftzug_HomeandSolutions.png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8" y="6167003"/>
            <a:ext cx="6015567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5" r:id="rId22"/>
    <p:sldLayoutId id="2147483707" r:id="rId23"/>
    <p:sldLayoutId id="2147483708" r:id="rId24"/>
    <p:sldLayoutId id="2147483709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  <p:sldLayoutId id="2147483735" r:id="rId49"/>
    <p:sldLayoutId id="2147483736" r:id="rId50"/>
    <p:sldLayoutId id="2147483737" r:id="rId51"/>
    <p:sldLayoutId id="2147483738" r:id="rId52"/>
    <p:sldLayoutId id="2147483739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  <p:sldLayoutId id="2147483748" r:id="rId62"/>
    <p:sldLayoutId id="2147483750" r:id="rId63"/>
    <p:sldLayoutId id="2147483751" r:id="rId64"/>
    <p:sldLayoutId id="2147483752" r:id="rId65"/>
    <p:sldLayoutId id="2147483753" r:id="rId66"/>
    <p:sldLayoutId id="2147483754" r:id="rId67"/>
    <p:sldLayoutId id="2147483755" r:id="rId68"/>
    <p:sldLayoutId id="2147483756" r:id="rId69"/>
    <p:sldLayoutId id="2147483757" r:id="rId70"/>
    <p:sldLayoutId id="2147483758" r:id="rId71"/>
    <p:sldLayoutId id="2147483673" r:id="rId72"/>
    <p:sldLayoutId id="2147483674" r:id="rId73"/>
    <p:sldLayoutId id="2147483675" r:id="rId74"/>
    <p:sldLayoutId id="2147483677" r:id="rId75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7781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8513" indent="-24606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6350000" imgH="6350000" progId="TCLayout.ActiveDocument.1">
                  <p:embed/>
                </p:oleObj>
              </mc:Choice>
              <mc:Fallback>
                <p:oleObj name="think-cell Slide" r:id="rId19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2"/>
          </p:nvPr>
        </p:nvSpPr>
        <p:spPr>
          <a:xfrm>
            <a:off x="1171573" y="6534151"/>
            <a:ext cx="571503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1/7/2022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7601" y="248401"/>
            <a:ext cx="8663731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de-DE" dirty="0"/>
              <a:t>Text </a:t>
            </a:r>
            <a:r>
              <a:rPr lang="de-DE" dirty="0" err="1"/>
              <a:t>page</a:t>
            </a:r>
            <a:r>
              <a:rPr lang="de-DE" dirty="0"/>
              <a:t>. Headline in </a:t>
            </a:r>
            <a:r>
              <a:rPr lang="de-DE" dirty="0" err="1"/>
              <a:t>maximum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 24pt, FB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7600" y="1303200"/>
            <a:ext cx="11234547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50333" y="6532801"/>
            <a:ext cx="44450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Grafik 12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332" y="0"/>
            <a:ext cx="2641809" cy="1075544"/>
          </a:xfrm>
          <a:prstGeom prst="rect">
            <a:avLst/>
          </a:prstGeom>
        </p:spPr>
      </p:pic>
      <p:pic>
        <p:nvPicPr>
          <p:cNvPr id="9" name="Grafik 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972" y="6162753"/>
            <a:ext cx="2179280" cy="264722"/>
          </a:xfrm>
          <a:prstGeom prst="rect">
            <a:avLst/>
          </a:prstGeom>
        </p:spPr>
      </p:pic>
      <p:pic>
        <p:nvPicPr>
          <p:cNvPr id="10" name="Picture 266" descr="C:\Users\304521\Downloads\Vileda_Schriftzug_HomeandSolutions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17" y="6067445"/>
            <a:ext cx="6015567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7781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8513" indent="-24606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895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565" userDrawn="1">
          <p15:clr>
            <a:srgbClr val="F26B43"/>
          </p15:clr>
        </p15:guide>
        <p15:guide id="8" pos="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7601" y="248401"/>
            <a:ext cx="8663731" cy="444295"/>
          </a:xfrm>
        </p:spPr>
        <p:txBody>
          <a:bodyPr/>
          <a:lstStyle/>
          <a:p>
            <a:r>
              <a:rPr lang="cs-CZ" dirty="0">
                <a:ea typeface="Arial Unicode MS" pitchFamily="34" charset="-128"/>
              </a:rPr>
              <a:t>Vileda </a:t>
            </a:r>
            <a:r>
              <a:rPr lang="cs-CZ" dirty="0" err="1">
                <a:ea typeface="Arial Unicode MS" pitchFamily="34" charset="-128"/>
              </a:rPr>
              <a:t>Steam</a:t>
            </a:r>
            <a:r>
              <a:rPr lang="cs-CZ" dirty="0">
                <a:ea typeface="Arial Unicode MS" pitchFamily="34" charset="-128"/>
              </a:rPr>
              <a:t> Plus XXL parní mop plochý</a:t>
            </a:r>
            <a:br>
              <a:rPr lang="en-GB" dirty="0">
                <a:ea typeface="Arial Unicode MS" pitchFamily="34" charset="-128"/>
              </a:rPr>
            </a:br>
            <a:endParaRPr lang="cs-CZ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724026" y="50328"/>
            <a:ext cx="8743951" cy="714376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 kern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724026" y="50328"/>
            <a:ext cx="8743951" cy="714376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 kern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5113" y="764704"/>
            <a:ext cx="7128792" cy="581630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cs-CZ" sz="1400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Parní mop plochý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Extra široká mycí hlavice tohoto plochého parního mopu má 40 cm !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K úklidu využívá horkou páru. Bez potřeby použití chemikálií, postačí čistá voda.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Voda se nalije do nádržky s objemem 400 ml.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Po zapnutí je přístroj nahřátý a připravený uklízet za pouhých 15 vteřin, navíc při změně místnosti a zásuvky již nemusíte znovu nahřívat, přístroj je pak připraven pracovat okamžitě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Množství páry se nastavuje ve třech možných variantách (parkety, dlažba, koberce) dle potřeby.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Dle nastavení množství páry je nutno vodu doplnit po 17-28 minutách.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Kabel musí být zapojen ve zdroji el. energie během celého úklidu.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Obsahuje vysoce absorpční mycí návlek z mikrovlákna. Balení obsahuje 2 ks mycích návleků.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Obsahuje i speciální nástavec na koberce.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tx1"/>
                </a:solidFill>
              </a:rPr>
              <a:t>Metoda úklidu horkou párou zabíjí až 99,9 % bakterií a virů.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Nové okno pro možnost sledování množství vody v nádržce uvnitř s integrovaným LED světlem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Mycí návlek je možné zakoupit samostatně. 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Vhodný na všechny typy tvrdých podlah (v případe speciálních nebo delikátních podlah raději nejdřív konzultujte s výrobcem podlahy)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Tyč je možné bez problémů demontovat pro možnost efektivního využití skladovacího prostoru</a:t>
            </a:r>
          </a:p>
          <a:p>
            <a:pPr marL="3600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/>
                </a:solidFill>
              </a:rPr>
              <a:t>Rozměry: výška 126 cm, váha pouze 2,6 kg. Vyrobeno v Číně.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900" i="1" dirty="0">
                <a:solidFill>
                  <a:schemeClr val="tx1"/>
                </a:solidFill>
              </a:rPr>
              <a:t>Informace podle nařízení Evropského parlamentu a Rady (ES) č. 1907/2006 (REACH) §33(1):</a:t>
            </a:r>
          </a:p>
          <a:p>
            <a:pPr algn="just">
              <a:spcBef>
                <a:spcPts val="600"/>
              </a:spcBef>
            </a:pPr>
            <a:r>
              <a:rPr lang="cs-CZ" sz="900" i="1" dirty="0">
                <a:solidFill>
                  <a:schemeClr val="tx1"/>
                </a:solidFill>
              </a:rPr>
              <a:t>Produkty řady </a:t>
            </a:r>
            <a:r>
              <a:rPr lang="cs-CZ" sz="900" i="1" dirty="0" err="1">
                <a:solidFill>
                  <a:schemeClr val="tx1"/>
                </a:solidFill>
              </a:rPr>
              <a:t>Steam</a:t>
            </a:r>
            <a:r>
              <a:rPr lang="cs-CZ" sz="900" i="1" dirty="0">
                <a:solidFill>
                  <a:schemeClr val="tx1"/>
                </a:solidFill>
              </a:rPr>
              <a:t> (parní mopy) obsahují součástky, které obsahují látku ze seznamu SVHC (olovo, číslo CAS: 7439-92-1) v koncentraci vyšší než 0,1 % hmotnosti tohoto výrobku. Přítomnost této látky nevyžaduje žádné speciální bezpečné zacházení, používání nebo likvidaci produktu. </a:t>
            </a:r>
            <a:r>
              <a:rPr lang="en-US" sz="900" i="1" dirty="0">
                <a:solidFill>
                  <a:schemeClr val="tx1"/>
                </a:solidFill>
              </a:rPr>
              <a:t>SCIP-No.: a74c586c-f9c5-4966-a647-e41a1c850b22</a:t>
            </a:r>
            <a:endParaRPr lang="cs-CZ" sz="900" i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endParaRPr lang="cs-CZ" sz="900" i="1" dirty="0">
              <a:solidFill>
                <a:schemeClr val="tx1"/>
              </a:solidFill>
            </a:endParaRPr>
          </a:p>
          <a:p>
            <a:pPr algn="just"/>
            <a:r>
              <a:rPr lang="cs-CZ" sz="900" i="1" dirty="0">
                <a:solidFill>
                  <a:schemeClr val="tx1"/>
                </a:solidFill>
              </a:rPr>
              <a:t>		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indoor, appliance&#10;&#10;Description automatically generated">
            <a:extLst>
              <a:ext uri="{FF2B5EF4-FFF2-40B4-BE49-F238E27FC236}">
                <a16:creationId xmlns:a16="http://schemas.microsoft.com/office/drawing/2014/main" id="{E880F8D6-D102-4C0C-8CED-96A33FBA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7" y="2645459"/>
            <a:ext cx="1158240" cy="2097024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26E2421E-1733-444C-A745-385484FDB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" y="1052736"/>
            <a:ext cx="1584176" cy="36525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E73165-854D-430D-8E81-91E3B92F38A0}"/>
              </a:ext>
            </a:extLst>
          </p:cNvPr>
          <p:cNvGrpSpPr/>
          <p:nvPr/>
        </p:nvGrpSpPr>
        <p:grpSpPr>
          <a:xfrm>
            <a:off x="3031092" y="3036878"/>
            <a:ext cx="1948925" cy="2443381"/>
            <a:chOff x="5582438" y="261156"/>
            <a:chExt cx="2143818" cy="26877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B15F6F-3B9A-4F81-B117-A428B539B655}"/>
                </a:ext>
              </a:extLst>
            </p:cNvPr>
            <p:cNvGrpSpPr/>
            <p:nvPr/>
          </p:nvGrpSpPr>
          <p:grpSpPr>
            <a:xfrm>
              <a:off x="5582438" y="261156"/>
              <a:ext cx="1860787" cy="2687719"/>
              <a:chOff x="5582438" y="261156"/>
              <a:chExt cx="1860787" cy="268771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729391-FA58-4649-AD7C-7057678AB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37121" y="261156"/>
                <a:ext cx="1806104" cy="2687719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3700F3-830C-4F20-925C-3430FA893D66}"/>
                  </a:ext>
                </a:extLst>
              </p:cNvPr>
              <p:cNvSpPr/>
              <p:nvPr/>
            </p:nvSpPr>
            <p:spPr>
              <a:xfrm>
                <a:off x="5582438" y="2318202"/>
                <a:ext cx="357074" cy="3565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340086-5FE2-40B2-8B8C-31DA8A57160F}"/>
                </a:ext>
              </a:extLst>
            </p:cNvPr>
            <p:cNvSpPr/>
            <p:nvPr/>
          </p:nvSpPr>
          <p:spPr>
            <a:xfrm>
              <a:off x="7151185" y="1170898"/>
              <a:ext cx="575071" cy="764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1493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Arial Unicode MS" pitchFamily="34" charset="-128"/>
              </a:rPr>
              <a:t>Vileda </a:t>
            </a:r>
            <a:r>
              <a:rPr lang="cs-CZ" dirty="0" err="1">
                <a:ea typeface="Arial Unicode MS" pitchFamily="34" charset="-128"/>
              </a:rPr>
              <a:t>Steam</a:t>
            </a:r>
            <a:r>
              <a:rPr lang="cs-CZ" dirty="0">
                <a:ea typeface="Arial Unicode MS" pitchFamily="34" charset="-128"/>
              </a:rPr>
              <a:t> Plus XXL parní mop plochý</a:t>
            </a:r>
            <a:endParaRPr lang="en-GB" dirty="0">
              <a:ea typeface="Arial Unicode MS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12024" y="1076909"/>
            <a:ext cx="377983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altLang="cs-CZ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Logistické údaje:</a:t>
            </a:r>
          </a:p>
          <a:p>
            <a:pPr lvl="0" eaLnBrk="1" hangingPunct="1"/>
            <a:endParaRPr lang="cs-CZ" altLang="cs-CZ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eaLnBrk="1" hangingPunct="1"/>
            <a:r>
              <a:rPr lang="en-US" altLang="cs-CZ" sz="1400" b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Produkt</a:t>
            </a:r>
            <a:r>
              <a:rPr lang="en-US" altLang="cs-CZ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cs-CZ" altLang="cs-CZ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eaLnBrk="1" hangingPunct="1"/>
            <a:endParaRPr lang="cs-CZ" altLang="cs-CZ" sz="1400" dirty="0">
              <a:solidFill>
                <a:prstClr val="black"/>
              </a:solidFill>
            </a:endParaRPr>
          </a:p>
          <a:p>
            <a:pPr lvl="0"/>
            <a:r>
              <a:rPr lang="en-US" altLang="cs-CZ" sz="1400" dirty="0">
                <a:solidFill>
                  <a:prstClr val="black"/>
                </a:solidFill>
              </a:rPr>
              <a:t>EAN: 	</a:t>
            </a:r>
            <a:r>
              <a:rPr lang="cs-CZ" altLang="cs-CZ" sz="1400" dirty="0">
                <a:solidFill>
                  <a:prstClr val="black"/>
                </a:solidFill>
              </a:rPr>
              <a:t>          	</a:t>
            </a:r>
            <a:r>
              <a:rPr lang="cs-CZ" sz="1400" dirty="0">
                <a:solidFill>
                  <a:prstClr val="black"/>
                </a:solidFill>
              </a:rPr>
              <a:t>4023103229754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/>
            <a:r>
              <a:rPr lang="cs-CZ" altLang="cs-CZ" sz="1400" dirty="0">
                <a:solidFill>
                  <a:prstClr val="black"/>
                </a:solidFill>
              </a:rPr>
              <a:t>Interní kód:		</a:t>
            </a:r>
            <a:r>
              <a:rPr lang="sk-SK" sz="1400" dirty="0">
                <a:solidFill>
                  <a:prstClr val="black"/>
                </a:solidFill>
              </a:rPr>
              <a:t>168935 </a:t>
            </a:r>
          </a:p>
          <a:p>
            <a:r>
              <a:rPr lang="en-US" altLang="cs-CZ" sz="1400" dirty="0" err="1">
                <a:solidFill>
                  <a:prstClr val="black"/>
                </a:solidFill>
              </a:rPr>
              <a:t>Váha</a:t>
            </a:r>
            <a:r>
              <a:rPr lang="en-US" altLang="cs-CZ" sz="1400" dirty="0">
                <a:solidFill>
                  <a:prstClr val="black"/>
                </a:solidFill>
              </a:rPr>
              <a:t>:	</a:t>
            </a:r>
            <a:r>
              <a:rPr lang="cs-CZ" altLang="cs-CZ" sz="1400" dirty="0">
                <a:solidFill>
                  <a:prstClr val="black"/>
                </a:solidFill>
              </a:rPr>
              <a:t>	2,6 kg</a:t>
            </a:r>
          </a:p>
          <a:p>
            <a:pPr lvl="0"/>
            <a:r>
              <a:rPr lang="en-US" altLang="cs-CZ" sz="1400" dirty="0" err="1">
                <a:solidFill>
                  <a:prstClr val="black"/>
                </a:solidFill>
              </a:rPr>
              <a:t>Výška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69,9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</a:p>
          <a:p>
            <a:pPr lvl="0"/>
            <a:r>
              <a:rPr lang="cs-CZ" altLang="cs-CZ" sz="1400" dirty="0">
                <a:solidFill>
                  <a:prstClr val="black"/>
                </a:solidFill>
              </a:rPr>
              <a:t>Délka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14,7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/>
            <a:r>
              <a:rPr lang="cs-CZ" altLang="cs-CZ" sz="1400" dirty="0">
                <a:solidFill>
                  <a:prstClr val="black"/>
                </a:solidFill>
              </a:rPr>
              <a:t>Šířka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26,4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endParaRPr lang="en-US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en-US" altLang="cs-CZ" sz="1400" b="1" dirty="0" err="1">
                <a:solidFill>
                  <a:prstClr val="black"/>
                </a:solidFill>
              </a:rPr>
              <a:t>Karton</a:t>
            </a:r>
            <a:r>
              <a:rPr lang="en-US" altLang="cs-CZ" sz="1400" b="1" dirty="0">
                <a:solidFill>
                  <a:prstClr val="black"/>
                </a:solidFill>
              </a:rPr>
              <a:t>:</a:t>
            </a:r>
            <a:endParaRPr lang="cs-CZ" altLang="cs-CZ" sz="1400" b="1" dirty="0">
              <a:solidFill>
                <a:prstClr val="black"/>
              </a:solidFill>
            </a:endParaRPr>
          </a:p>
          <a:p>
            <a:pPr lvl="0" eaLnBrk="1" hangingPunct="1"/>
            <a:endParaRPr lang="cs-CZ" altLang="cs-CZ" sz="1400" dirty="0">
              <a:solidFill>
                <a:prstClr val="black"/>
              </a:solidFill>
            </a:endParaRPr>
          </a:p>
          <a:p>
            <a:r>
              <a:rPr lang="cs-CZ" altLang="cs-CZ" sz="1400" dirty="0">
                <a:solidFill>
                  <a:prstClr val="black"/>
                </a:solidFill>
              </a:rPr>
              <a:t>Kód karton:	           	</a:t>
            </a:r>
            <a:r>
              <a:rPr lang="cs-CZ" sz="1400" dirty="0">
                <a:solidFill>
                  <a:prstClr val="black"/>
                </a:solidFill>
              </a:rPr>
              <a:t>4023103229754</a:t>
            </a:r>
          </a:p>
          <a:p>
            <a:r>
              <a:rPr lang="en-US" altLang="cs-CZ" sz="1400" dirty="0" err="1">
                <a:solidFill>
                  <a:prstClr val="black"/>
                </a:solidFill>
              </a:rPr>
              <a:t>Váha</a:t>
            </a:r>
            <a:r>
              <a:rPr lang="en-US" altLang="cs-CZ" sz="1400" dirty="0">
                <a:solidFill>
                  <a:prstClr val="black"/>
                </a:solidFill>
              </a:rPr>
              <a:t>:	</a:t>
            </a:r>
            <a:r>
              <a:rPr lang="cs-CZ" altLang="cs-CZ" sz="1400" dirty="0">
                <a:solidFill>
                  <a:prstClr val="black"/>
                </a:solidFill>
              </a:rPr>
              <a:t>           	3,7 kg</a:t>
            </a:r>
          </a:p>
          <a:p>
            <a:pPr lvl="0" eaLnBrk="1" hangingPunct="1"/>
            <a:r>
              <a:rPr lang="en-US" altLang="cs-CZ" sz="1400" dirty="0" err="1">
                <a:solidFill>
                  <a:prstClr val="black"/>
                </a:solidFill>
              </a:rPr>
              <a:t>Výška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          	69,9 cm	</a:t>
            </a:r>
            <a:endParaRPr lang="en-US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Délka</a:t>
            </a:r>
            <a:r>
              <a:rPr lang="en-US" altLang="cs-CZ" sz="1400" dirty="0">
                <a:solidFill>
                  <a:prstClr val="black"/>
                </a:solidFill>
              </a:rPr>
              <a:t>:	</a:t>
            </a:r>
            <a:r>
              <a:rPr lang="cs-CZ" altLang="cs-CZ" sz="1400" dirty="0">
                <a:solidFill>
                  <a:prstClr val="black"/>
                </a:solidFill>
              </a:rPr>
              <a:t>           	14,7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Šířka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          	26,4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Počet produktů v kartonu:	1</a:t>
            </a: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Počet kartonů na paletě:	44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AA7F956-5CE8-4E64-A07A-6EFE93203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8" y="2121500"/>
            <a:ext cx="4470668" cy="25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D0D60F2-E7E9-49CB-9BDA-2A4A69F923C4}"/>
              </a:ext>
            </a:extLst>
          </p:cNvPr>
          <p:cNvGrpSpPr/>
          <p:nvPr/>
        </p:nvGrpSpPr>
        <p:grpSpPr>
          <a:xfrm>
            <a:off x="5794964" y="3789040"/>
            <a:ext cx="1957219" cy="2162277"/>
            <a:chOff x="4016561" y="739109"/>
            <a:chExt cx="1784330" cy="23265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7AB325-C798-4B1A-9F2B-C32BF7E727DA}"/>
                </a:ext>
              </a:extLst>
            </p:cNvPr>
            <p:cNvGrpSpPr/>
            <p:nvPr/>
          </p:nvGrpSpPr>
          <p:grpSpPr>
            <a:xfrm>
              <a:off x="4201226" y="739109"/>
              <a:ext cx="1599665" cy="2326536"/>
              <a:chOff x="6401853" y="609600"/>
              <a:chExt cx="2342070" cy="374691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BCE92FF-1CF8-4FF1-8313-8F3C2D065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18061" y="609600"/>
                <a:ext cx="1362414" cy="374691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B51752-D532-4C75-BC53-B84DF7878503}"/>
                  </a:ext>
                </a:extLst>
              </p:cNvPr>
              <p:cNvSpPr/>
              <p:nvPr/>
            </p:nvSpPr>
            <p:spPr>
              <a:xfrm>
                <a:off x="6727504" y="1643315"/>
                <a:ext cx="839156" cy="3226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1F59D6-494F-4770-97D5-3F22747C2BCD}"/>
                  </a:ext>
                </a:extLst>
              </p:cNvPr>
              <p:cNvSpPr/>
              <p:nvPr/>
            </p:nvSpPr>
            <p:spPr>
              <a:xfrm>
                <a:off x="6401853" y="2677030"/>
                <a:ext cx="839156" cy="3226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C3CCF02-2AEB-4F6F-8142-A41D08309266}"/>
                  </a:ext>
                </a:extLst>
              </p:cNvPr>
              <p:cNvSpPr/>
              <p:nvPr/>
            </p:nvSpPr>
            <p:spPr>
              <a:xfrm rot="17566694">
                <a:off x="7760896" y="2750754"/>
                <a:ext cx="839156" cy="3226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BEFE96E-D2E2-4AEF-B859-D63FBAFA2B54}"/>
                  </a:ext>
                </a:extLst>
              </p:cNvPr>
              <p:cNvSpPr/>
              <p:nvPr/>
            </p:nvSpPr>
            <p:spPr>
              <a:xfrm rot="165373">
                <a:off x="7904767" y="1297663"/>
                <a:ext cx="839156" cy="3226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3ACCAB-F8C2-4C4A-B063-DAA979B0751A}"/>
                </a:ext>
              </a:extLst>
            </p:cNvPr>
            <p:cNvSpPr/>
            <p:nvPr/>
          </p:nvSpPr>
          <p:spPr>
            <a:xfrm>
              <a:off x="4016561" y="1427280"/>
              <a:ext cx="479494" cy="7958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E5BD7B-490B-489D-A2CD-C837B96A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řada parních mopů Vileda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10910-26EE-4899-A5E8-32EB6A75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3F3E5-7DC1-430C-9895-CA9AD94C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E751696-4297-4FBD-83F0-DD89E9ECF2CE}"/>
              </a:ext>
            </a:extLst>
          </p:cNvPr>
          <p:cNvSpPr/>
          <p:nvPr/>
        </p:nvSpPr>
        <p:spPr>
          <a:xfrm>
            <a:off x="2405314" y="3212976"/>
            <a:ext cx="720080" cy="57606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E7A8EC-B5C8-48E5-A720-AFF51C0A4600}"/>
              </a:ext>
            </a:extLst>
          </p:cNvPr>
          <p:cNvGrpSpPr/>
          <p:nvPr/>
        </p:nvGrpSpPr>
        <p:grpSpPr>
          <a:xfrm>
            <a:off x="5869016" y="1185329"/>
            <a:ext cx="1241923" cy="2808312"/>
            <a:chOff x="127544" y="499541"/>
            <a:chExt cx="1615330" cy="38738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5118C2-CA07-466C-8574-9D9D39ED80DC}"/>
                </a:ext>
              </a:extLst>
            </p:cNvPr>
            <p:cNvSpPr/>
            <p:nvPr/>
          </p:nvSpPr>
          <p:spPr>
            <a:xfrm>
              <a:off x="1430014" y="1399640"/>
              <a:ext cx="312860" cy="2783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D0D250-8FA1-444B-B8FC-A31F77EBFDA2}"/>
                </a:ext>
              </a:extLst>
            </p:cNvPr>
            <p:cNvSpPr/>
            <p:nvPr/>
          </p:nvSpPr>
          <p:spPr>
            <a:xfrm>
              <a:off x="1427364" y="1031725"/>
              <a:ext cx="312860" cy="2783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157BF1-5F30-48A6-AEC3-8673795827B6}"/>
                </a:ext>
              </a:extLst>
            </p:cNvPr>
            <p:cNvSpPr/>
            <p:nvPr/>
          </p:nvSpPr>
          <p:spPr>
            <a:xfrm>
              <a:off x="1427364" y="2197442"/>
              <a:ext cx="312860" cy="2783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BB0638-F698-4431-91FF-9934EDDF5ECC}"/>
                </a:ext>
              </a:extLst>
            </p:cNvPr>
            <p:cNvSpPr/>
            <p:nvPr/>
          </p:nvSpPr>
          <p:spPr>
            <a:xfrm>
              <a:off x="1427364" y="3060668"/>
              <a:ext cx="312860" cy="2783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4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635FD3-99A6-491D-B5AF-E9CAE2DA9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544" y="499541"/>
              <a:ext cx="1165113" cy="38738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30D465-433D-46EF-838F-22F8BC14978D}"/>
              </a:ext>
            </a:extLst>
          </p:cNvPr>
          <p:cNvSpPr txBox="1"/>
          <p:nvPr/>
        </p:nvSpPr>
        <p:spPr>
          <a:xfrm>
            <a:off x="7319302" y="127715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chemeClr val="tx1"/>
                </a:solidFill>
              </a:rPr>
              <a:t>Co je nové oproti předchozí verzi?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949DC1-EA46-486B-90C4-157F271B11F3}"/>
              </a:ext>
            </a:extLst>
          </p:cNvPr>
          <p:cNvSpPr txBox="1"/>
          <p:nvPr/>
        </p:nvSpPr>
        <p:spPr>
          <a:xfrm>
            <a:off x="7330051" y="1646490"/>
            <a:ext cx="433585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chemeClr val="tx1"/>
                </a:solidFill>
              </a:rPr>
              <a:t>Množství páry se nastavuje ve třech možných předdefinovaných variantách (parkety, dlažba, koberce) dle potřeby.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/>
              <a:t>Vylepšené tlačítko ON/OFF, po prvním nahřátí navíc umožňuje při změně místnosti již okamžitý start, bez potřeby znovu-nahřívání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/>
              <a:t>Vylepšené ergonomické víčko pro doplňování tekutin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/>
              <a:t>Nové okno pro možnost sledování množství vody v nádržce s integrovaným LED světlem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/>
              <a:t>Nová rukojeť s komfortnějším úchopem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/>
              <a:t>Vylepšené a silnější háčky pro zavěšení kabelu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dirty="0"/>
              <a:t>Demontovatelná hliníková tyč pro lepší možnost skladování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5FEEE4-F17A-4B48-A221-DE230EB2684D}"/>
              </a:ext>
            </a:extLst>
          </p:cNvPr>
          <p:cNvSpPr/>
          <p:nvPr/>
        </p:nvSpPr>
        <p:spPr>
          <a:xfrm>
            <a:off x="7046781" y="3679030"/>
            <a:ext cx="335965" cy="335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29F2ED-D835-467F-8F85-90E6CACFE672}"/>
              </a:ext>
            </a:extLst>
          </p:cNvPr>
          <p:cNvSpPr/>
          <p:nvPr/>
        </p:nvSpPr>
        <p:spPr>
          <a:xfrm>
            <a:off x="7099476" y="4194176"/>
            <a:ext cx="335965" cy="335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241A7F-0514-4E90-9ACC-CC9EBD0B25B0}"/>
              </a:ext>
            </a:extLst>
          </p:cNvPr>
          <p:cNvSpPr/>
          <p:nvPr/>
        </p:nvSpPr>
        <p:spPr>
          <a:xfrm>
            <a:off x="7075327" y="4979905"/>
            <a:ext cx="335965" cy="335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7</a:t>
            </a:r>
          </a:p>
        </p:txBody>
      </p:sp>
      <p:pic>
        <p:nvPicPr>
          <p:cNvPr id="35" name="Picture 34" descr="Graphical user interface&#10;&#10;Description automatically generated">
            <a:extLst>
              <a:ext uri="{FF2B5EF4-FFF2-40B4-BE49-F238E27FC236}">
                <a16:creationId xmlns:a16="http://schemas.microsoft.com/office/drawing/2014/main" id="{939FFCD7-6BFB-44AD-BB5C-F6D0F39C7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5" y="978572"/>
            <a:ext cx="2089976" cy="48187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9BFB4A-5965-4AFC-9654-3F9EEB90E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" y="1132588"/>
            <a:ext cx="2090555" cy="48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4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71660D270C64F5BBB8F27F5E85BE6370" val="FHP\hbe1fck;a6246e31-3bae-4d70-9c76-3c1249389625;internal;2017-11-07T11:14:20;;|"/>
  <p:tag name="A71660D270C64F5BBB8F27F5E85BE630" val="1"/>
  <p:tag name="ISFOXLABELINGONTITLEPAGESET" val="True"/>
  <p:tag name="ISFOXDOCUMENTCLASSIFICATIONVERSION" val="1"/>
  <p:tag name="ISFOXLABELUSERINTERACTION" val="True"/>
  <p:tag name="ISFOXOLDCLASSIFICATIONID" val="00000000-0000-0000-0000-000000000000"/>
  <p:tag name="ISFOXCLASSIFICATIONID" val="a6246e31-3bae-4d70-9c76-3c1249389625"/>
  <p:tag name="ISFOXCLASSIFICATIONNAME" val="internal"/>
  <p:tag name="ISFOXSHOWCLASSIFICATIONREQUESTDIALOG" val="False"/>
  <p:tag name="ISFOXCLASSIFICATIONINKEYWORDS" val="internal"/>
  <p:tag name="ISFOXDOVERSIONINGONSAV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HCS_Master _ful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50000"/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leda_Powerpoint-FHCS_Master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50000"/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295AAFBBC8F4E9A9638C68E3C9A96" ma:contentTypeVersion="13" ma:contentTypeDescription="Create a new document." ma:contentTypeScope="" ma:versionID="b4c9abc4c39eddedac571258968c0091">
  <xsd:schema xmlns:xsd="http://www.w3.org/2001/XMLSchema" xmlns:xs="http://www.w3.org/2001/XMLSchema" xmlns:p="http://schemas.microsoft.com/office/2006/metadata/properties" xmlns:ns2="55bad0fc-19da-4200-ade4-d54f792d015a" xmlns:ns3="063f6c86-6dd4-4caa-85cb-033cf9401143" targetNamespace="http://schemas.microsoft.com/office/2006/metadata/properties" ma:root="true" ma:fieldsID="566697324834a15e2891e17e9eb36b18" ns2:_="" ns3:_="">
    <xsd:import namespace="55bad0fc-19da-4200-ade4-d54f792d015a"/>
    <xsd:import namespace="063f6c86-6dd4-4caa-85cb-033cf9401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ad0fc-19da-4200-ade4-d54f792d0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6c86-6dd4-4caa-85cb-033cf9401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A22605-CBCD-42AE-973B-1E10C819C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ad0fc-19da-4200-ade4-d54f792d015a"/>
    <ds:schemaRef ds:uri="063f6c86-6dd4-4caa-85cb-033cf9401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9E420D-21A6-420D-A8E2-F251A3EE9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3C8A4-0B20-49FC-883E-CFFF7E10216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504</Words>
  <Application>Microsoft Office PowerPoint</Application>
  <PresentationFormat>Širokoúhlá obrazovka</PresentationFormat>
  <Paragraphs>75</Paragraphs>
  <Slides>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Arial</vt:lpstr>
      <vt:lpstr>Berlin Sans FB</vt:lpstr>
      <vt:lpstr>Calibri</vt:lpstr>
      <vt:lpstr>Symbol</vt:lpstr>
      <vt:lpstr>Wingdings</vt:lpstr>
      <vt:lpstr>FHCS_Master _full</vt:lpstr>
      <vt:lpstr>Vileda_Powerpoint-FHCS_Master</vt:lpstr>
      <vt:lpstr>think-cell Slide</vt:lpstr>
      <vt:lpstr>Vileda Steam Plus XXL parní mop plochý </vt:lpstr>
      <vt:lpstr>Vileda Steam Plus XXL parní mop plochý</vt:lpstr>
      <vt:lpstr>Nová řada parních mopů Vileda</vt:lpstr>
    </vt:vector>
  </TitlesOfParts>
  <Company>Freudenberg Haushaltsprodukte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Barrera, Joaquin</dc:creator>
  <cp:keywords>internal;</cp:keywords>
  <cp:lastModifiedBy>Matějčková Ivana</cp:lastModifiedBy>
  <cp:revision>304</cp:revision>
  <cp:lastPrinted>2017-07-10T09:16:07Z</cp:lastPrinted>
  <dcterms:created xsi:type="dcterms:W3CDTF">2017-06-02T10:03:03Z</dcterms:created>
  <dcterms:modified xsi:type="dcterms:W3CDTF">2022-01-07T09:16:09Z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0x010100E09295AAFBBC8F4E9A9638C68E3C9A96</vt:lpwstr>
  </property>
  <property fmtid="{D5CDD505-2E9C-101B-9397-08002B2CF9AE}" pid="3" name="a71660d270c64f5bbb8f27ffa23">
    <vt:bool>false</vt:bool>
  </property>
  <property fmtid="{D5CDD505-2E9C-101B-9397-08002B2CF9AE}" pid="4" name="ISFOXClassification">
    <vt:lpwstr>internal</vt:lpwstr>
  </property>
  <property fmtid="{D5CDD505-2E9C-101B-9397-08002B2CF9AE}" pid="5" name="Order">
    <vt:r8>161400</vt:r8>
  </property>
</Properties>
</file>