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2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 smtClean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  <a:extLst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23.07.2020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309" y="127962"/>
            <a:ext cx="8486218" cy="43204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HJ36DLB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011–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ruční bezSÁČKOVÝ vysavač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JIVE LITHIUM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023" y="567185"/>
            <a:ext cx="8840061" cy="410146"/>
          </a:xfrm>
        </p:spPr>
        <p:txBody>
          <a:bodyPr>
            <a:noAutofit/>
          </a:bodyPr>
          <a:lstStyle/>
          <a:p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Samostatný filtr,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omyvatelný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filtr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3,6V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Lithium Ion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baterie, 10 min provoz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suché použití, štěrbinová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hubice pro úzká místa,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prachový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kartáč na tvrdé povrchy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138023" y="959026"/>
            <a:ext cx="3984397" cy="5898974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Výkon a vlastnosti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Použití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Suché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Jmenovité napětí (V)	3,6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Doba provozu baterie (min)	10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Typ baterie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Lithium Ion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Hladina hluku (dB(A))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82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trvání prvního nabíjení (hod)	24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Doba potřebná k dobití z plně</a:t>
            </a:r>
          </a:p>
          <a:p>
            <a:pPr>
              <a:spcBef>
                <a:spcPct val="0"/>
              </a:spcBef>
            </a:pP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vybitého stavu (hod)	</a:t>
            </a: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1,5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(po prvním nabití) </a:t>
            </a: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Funkce </a:t>
            </a:r>
            <a:r>
              <a:rPr lang="cs-CZ" altLang="cs-CZ" sz="900" b="1" dirty="0">
                <a:solidFill>
                  <a:schemeClr val="tx1"/>
                </a:solidFill>
                <a:latin typeface="Arial" panose="020B0604020202020204" pitchFamily="34" charset="0"/>
              </a:rPr>
              <a:t>a výbava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Systém separace prachu	Samostatný filtr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Předmotorový filtr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omyvatelný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prach (l)	0,3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Objem nádoby na tekutiny (l)	-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Přední pogumovaná část	Ne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Nastavení výkonu 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Ano (posuvným systémem)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Dobíjecí základna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Ne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LED ukazatel nabíjení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Držák na zeď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Ne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Délka kabelu nabíječky (m)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1,5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Příslušenství integrované na těle	Ne</a:t>
            </a: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Příslušenství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Štěrbinová hubice 	Ano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Prachový kartáč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Ano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Stěrka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Ne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Kód	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39300768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EAN kód		8059019010540</a:t>
            </a:r>
          </a:p>
          <a:p>
            <a:pPr>
              <a:spcBef>
                <a:spcPct val="0"/>
              </a:spcBef>
            </a:pP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Barva</a:t>
            </a: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Tmavě šedá s modrou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výrobku v x š x h (cm)	11 x 10,4 x 41,7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Čistá váha výrobku (kg)	0,6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Rozměry balení v x š x h (cm)	11,5 x 11,2 x 43,5</a:t>
            </a:r>
          </a:p>
          <a:p>
            <a:pPr>
              <a:spcBef>
                <a:spcPct val="0"/>
              </a:spcBef>
            </a:pPr>
            <a:r>
              <a:rPr lang="cs-CZ" altLang="cs-CZ" sz="900" dirty="0">
                <a:solidFill>
                  <a:schemeClr val="tx1"/>
                </a:solidFill>
                <a:latin typeface="Arial" panose="020B0604020202020204" pitchFamily="34" charset="0"/>
              </a:rPr>
              <a:t>Hrubá váha s obalem (kg)	</a:t>
            </a:r>
            <a:r>
              <a:rPr lang="cs-CZ" altLang="cs-CZ" sz="900" dirty="0" smtClean="0">
                <a:solidFill>
                  <a:schemeClr val="tx1"/>
                </a:solidFill>
                <a:latin typeface="Arial" panose="020B0604020202020204" pitchFamily="34" charset="0"/>
              </a:rPr>
              <a:t>0,7</a:t>
            </a: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39932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426523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879235" y="4445223"/>
            <a:ext cx="828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OMYVATELNÝ 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</a:t>
            </a:r>
            <a:endParaRPr lang="cs-CZ" sz="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07506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856672" y="1275126"/>
            <a:ext cx="86264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SUCHÉ POUŽITÍ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185992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74229" y="2060222"/>
            <a:ext cx="82783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LEHKÝ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157" y="5085927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876093" y="5229714"/>
            <a:ext cx="80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ŠTĚRBINOVÁ 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HUBICE DO ÚZKÝCH MÍST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534" y="5902561"/>
            <a:ext cx="720000" cy="720000"/>
          </a:xfrm>
          <a:prstGeom prst="rect">
            <a:avLst/>
          </a:prstGeom>
        </p:spPr>
      </p:pic>
      <p:sp>
        <p:nvSpPr>
          <p:cNvPr id="29" name="TextBox 22"/>
          <p:cNvSpPr txBox="1"/>
          <p:nvPr/>
        </p:nvSpPr>
        <p:spPr>
          <a:xfrm>
            <a:off x="4903170" y="6012586"/>
            <a:ext cx="786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PRACHOVÝ </a:t>
            </a:r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KARTÁČ PRO TVRDÉ POVRCHY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3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" t="11888" r="84183" b="13193"/>
          <a:stretch/>
        </p:blipFill>
        <p:spPr bwMode="auto">
          <a:xfrm>
            <a:off x="4202431" y="1057911"/>
            <a:ext cx="684000" cy="684000"/>
          </a:xfrm>
          <a:prstGeom prst="flowChartConnector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Obrázek 3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2" t="12130" r="14097" b="14534"/>
          <a:stretch/>
        </p:blipFill>
        <p:spPr>
          <a:xfrm>
            <a:off x="4175760" y="1813560"/>
            <a:ext cx="720000" cy="720000"/>
          </a:xfrm>
          <a:prstGeom prst="flowChartConnector">
            <a:avLst/>
          </a:prstGeom>
        </p:spPr>
      </p:pic>
      <p:pic>
        <p:nvPicPr>
          <p:cNvPr id="39" name="Picture 42" descr="C:\Users\marke91\Desktop\Jive all images\SJ36DWV6 Image\hepa icon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7" t="11380" r="11928" b="14350"/>
          <a:stretch/>
        </p:blipFill>
        <p:spPr bwMode="auto">
          <a:xfrm>
            <a:off x="4168140" y="4248650"/>
            <a:ext cx="720000" cy="720000"/>
          </a:xfrm>
          <a:prstGeom prst="flowChartConnec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0" t="3900" r="19610" b="3522"/>
          <a:stretch/>
        </p:blipFill>
        <p:spPr>
          <a:xfrm>
            <a:off x="6622941" y="1649949"/>
            <a:ext cx="1179554" cy="4642524"/>
          </a:xfrm>
          <a:prstGeom prst="rect">
            <a:avLst/>
          </a:prstGeom>
        </p:spPr>
      </p:pic>
      <p:sp>
        <p:nvSpPr>
          <p:cNvPr id="30" name="CasellaDiTesto 3"/>
          <p:cNvSpPr txBox="1"/>
          <p:nvPr/>
        </p:nvSpPr>
        <p:spPr>
          <a:xfrm>
            <a:off x="6221777" y="956468"/>
            <a:ext cx="262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400">
                <a:latin typeface="Gotham Narrow Bold" pitchFamily="50" charset="0"/>
              </a:defRPr>
            </a:lvl1pPr>
          </a:lstStyle>
          <a:p>
            <a:pPr defTabSz="457200"/>
            <a:r>
              <a:rPr lang="it-IT" dirty="0">
                <a:latin typeface="Gotham Narrow Medium" pitchFamily="50" charset="0"/>
              </a:rPr>
              <a:t>JIVE </a:t>
            </a:r>
            <a:r>
              <a:rPr lang="it-IT" sz="2000" dirty="0">
                <a:latin typeface="Gotham Narrow Medium" pitchFamily="50" charset="0"/>
              </a:rPr>
              <a:t>LITHIUM</a:t>
            </a:r>
            <a:endParaRPr lang="it-IT" dirty="0">
              <a:latin typeface="Gotham Narrow Light" pitchFamily="50" charset="0"/>
            </a:endParaRPr>
          </a:p>
        </p:txBody>
      </p:sp>
      <p:pic>
        <p:nvPicPr>
          <p:cNvPr id="31" name="Immagine 5">
            <a:extLst>
              <a:ext uri="{FF2B5EF4-FFF2-40B4-BE49-F238E27FC236}">
                <a16:creationId xmlns:a16="http://schemas.microsoft.com/office/drawing/2014/main" xmlns="" id="{7FBF3C5D-42C2-437B-8CFB-D44F0633E3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7380" y="2568096"/>
            <a:ext cx="792000" cy="792000"/>
          </a:xfrm>
          <a:prstGeom prst="flowChartConnector">
            <a:avLst/>
          </a:prstGeom>
        </p:spPr>
      </p:pic>
      <p:pic>
        <p:nvPicPr>
          <p:cNvPr id="35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342" y="2609759"/>
            <a:ext cx="720000" cy="720000"/>
          </a:xfrm>
          <a:prstGeom prst="rect">
            <a:avLst/>
          </a:prstGeom>
        </p:spPr>
      </p:pic>
      <p:sp>
        <p:nvSpPr>
          <p:cNvPr id="38" name="TextBox 22"/>
          <p:cNvSpPr txBox="1"/>
          <p:nvPr/>
        </p:nvSpPr>
        <p:spPr>
          <a:xfrm>
            <a:off x="4888171" y="2741046"/>
            <a:ext cx="827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LITHIUM ION BATERIE BEZ PAMĚŤOVÉHO EFEKTU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magine 4">
            <a:extLst>
              <a:ext uri="{FF2B5EF4-FFF2-40B4-BE49-F238E27FC236}">
                <a16:creationId xmlns:a16="http://schemas.microsoft.com/office/drawing/2014/main" xmlns="" id="{2F5086E1-FB40-494A-AB85-ECF07B638CA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3062" t="4969" r="6200" b="2688"/>
          <a:stretch/>
        </p:blipFill>
        <p:spPr>
          <a:xfrm>
            <a:off x="4175632" y="3398383"/>
            <a:ext cx="720000" cy="720000"/>
          </a:xfrm>
          <a:prstGeom prst="flowChartConnector">
            <a:avLst/>
          </a:prstGeom>
        </p:spPr>
      </p:pic>
      <p:pic>
        <p:nvPicPr>
          <p:cNvPr id="4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601" y="3382704"/>
            <a:ext cx="720000" cy="720000"/>
          </a:xfrm>
          <a:prstGeom prst="rect">
            <a:avLst/>
          </a:prstGeom>
        </p:spPr>
      </p:pic>
      <p:sp>
        <p:nvSpPr>
          <p:cNvPr id="45" name="TextBox 22"/>
          <p:cNvSpPr txBox="1"/>
          <p:nvPr/>
        </p:nvSpPr>
        <p:spPr>
          <a:xfrm>
            <a:off x="4887430" y="3531243"/>
            <a:ext cx="827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 RYCHLÉ NABÍJENÍ </a:t>
            </a:r>
          </a:p>
          <a:p>
            <a:pPr algn="ctr"/>
            <a:r>
              <a:rPr lang="cs-CZ" sz="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1,5 HOD</a:t>
            </a:r>
            <a:endParaRPr lang="en-US" sz="45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Immagine 29">
            <a:extLst>
              <a:ext uri="{FF2B5EF4-FFF2-40B4-BE49-F238E27FC236}">
                <a16:creationId xmlns:a16="http://schemas.microsoft.com/office/drawing/2014/main" xmlns="" id="{E3B62F4D-6C66-48AF-8EAD-5CAAB0C459C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267" y="5098917"/>
            <a:ext cx="720000" cy="716886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9" name="Immagine 33">
            <a:extLst>
              <a:ext uri="{FF2B5EF4-FFF2-40B4-BE49-F238E27FC236}">
                <a16:creationId xmlns:a16="http://schemas.microsoft.com/office/drawing/2014/main" xmlns="" id="{B014352D-F8A3-415C-9BFE-C0A2B272B6C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140" y="5894212"/>
            <a:ext cx="720000" cy="714311"/>
          </a:xfrm>
          <a:prstGeom prst="ellipse">
            <a:avLst/>
          </a:prstGeom>
          <a:ln>
            <a:solidFill>
              <a:schemeClr val="accent3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69</Words>
  <Application>Microsoft Office PowerPoint</Application>
  <PresentationFormat>Předvádění na obrazovce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HJ36DLB 011– ruční bezSÁČKOVÝ vysavač JIVE LITHIUM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97</cp:revision>
  <cp:lastPrinted>2016-03-31T14:41:45Z</cp:lastPrinted>
  <dcterms:created xsi:type="dcterms:W3CDTF">2016-03-31T13:54:55Z</dcterms:created>
  <dcterms:modified xsi:type="dcterms:W3CDTF">2020-07-23T09:51:18Z</dcterms:modified>
</cp:coreProperties>
</file>